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strictFirstAndLastChars="0" saveSubsetFonts="1">
  <p:sldMasterIdLst>
    <p:sldMasterId id="2147483659" r:id="rId3"/>
    <p:sldMasterId id="2147483660"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Lst>
  <p:sldSz cy="68580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slideMaster" Target="slideMasters/slideMaster2.xml"/><Relationship Id="rId9" Type="http://schemas.openxmlformats.org/officeDocument/2006/relationships/slide" Target="slides/slide4.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5" Type="http://schemas.openxmlformats.org/officeDocument/2006/relationships/notesMaster" Target="notesMasters/notesMaster1.xml"/><Relationship Id="rId19" Type="http://schemas.openxmlformats.org/officeDocument/2006/relationships/slide" Target="slides/slide14.xml"/><Relationship Id="rId6" Type="http://schemas.openxmlformats.org/officeDocument/2006/relationships/slide" Target="slides/slide1.xml"/><Relationship Id="rId18" Type="http://schemas.openxmlformats.org/officeDocument/2006/relationships/slide" Target="slides/slide13.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Shape 3"/>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4" name="Shape 4"/>
          <p:cNvSpPr txBox="1"/>
          <p:nvPr>
            <p:ph idx="1" type="body"/>
          </p:nvPr>
        </p:nvSpPr>
        <p:spPr>
          <a:xfrm>
            <a:off x="685800" y="4343400"/>
            <a:ext cx="5486400" cy="4114800"/>
          </a:xfrm>
          <a:prstGeom prst="rect">
            <a:avLst/>
          </a:prstGeom>
          <a:noFill/>
          <a:ln>
            <a:noFill/>
          </a:ln>
        </p:spPr>
        <p:txBody>
          <a:bodyPr anchorCtr="0" anchor="t" bIns="91425" lIns="91425" rIns="91425" wrap="square" tIns="91425"/>
          <a:lstStyle>
            <a:lvl1pPr lvl="0">
              <a:spcBef>
                <a:spcPts val="0"/>
              </a:spcBef>
              <a:buSzPct val="100000"/>
              <a:buChar char="●"/>
              <a:defRPr sz="1100"/>
            </a:lvl1pPr>
            <a:lvl2pPr lvl="1">
              <a:spcBef>
                <a:spcPts val="0"/>
              </a:spcBef>
              <a:buSzPct val="100000"/>
              <a:buChar char="○"/>
              <a:defRPr sz="1100"/>
            </a:lvl2pPr>
            <a:lvl3pPr lvl="2">
              <a:spcBef>
                <a:spcPts val="0"/>
              </a:spcBef>
              <a:buSzPct val="100000"/>
              <a:buChar char="■"/>
              <a:defRPr sz="1100"/>
            </a:lvl3pPr>
            <a:lvl4pPr lvl="3">
              <a:spcBef>
                <a:spcPts val="0"/>
              </a:spcBef>
              <a:buSzPct val="100000"/>
              <a:buChar char="●"/>
              <a:defRPr sz="1100"/>
            </a:lvl4pPr>
            <a:lvl5pPr lvl="4">
              <a:spcBef>
                <a:spcPts val="0"/>
              </a:spcBef>
              <a:buSzPct val="100000"/>
              <a:buChar char="○"/>
              <a:defRPr sz="1100"/>
            </a:lvl5pPr>
            <a:lvl6pPr lvl="5">
              <a:spcBef>
                <a:spcPts val="0"/>
              </a:spcBef>
              <a:buSzPct val="100000"/>
              <a:buChar char="■"/>
              <a:defRPr sz="1100"/>
            </a:lvl6pPr>
            <a:lvl7pPr lvl="6">
              <a:spcBef>
                <a:spcPts val="0"/>
              </a:spcBef>
              <a:buSzPct val="100000"/>
              <a:buChar char="●"/>
              <a:defRPr sz="1100"/>
            </a:lvl7pPr>
            <a:lvl8pPr lvl="7">
              <a:spcBef>
                <a:spcPts val="0"/>
              </a:spcBef>
              <a:buSzPct val="100000"/>
              <a:buChar char="○"/>
              <a:defRPr sz="1100"/>
            </a:lvl8pPr>
            <a:lvl9pPr lvl="8">
              <a:spcBef>
                <a:spcPts val="0"/>
              </a:spcBef>
              <a:buSzPct val="100000"/>
              <a:buChar char="■"/>
              <a:defRPr sz="1100"/>
            </a:lvl9pPr>
          </a:lstStyle>
          <a:p/>
        </p:txBody>
      </p:sp>
    </p:spTree>
  </p:cSld>
  <p:clrMap accent1="accent1" accent2="accent2" accent3="accent3" accent4="accent4" accent5="accent5" accent6="accent6" bg1="lt1" bg2="dk2" tx1="dk1" tx2="lt2" folHlink="folHlink" hlink="hlink"/>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16" name="Shape 216"/>
        <p:cNvGrpSpPr/>
        <p:nvPr/>
      </p:nvGrpSpPr>
      <p:grpSpPr>
        <a:xfrm>
          <a:off x="0" y="0"/>
          <a:ext cx="0" cy="0"/>
          <a:chOff x="0" y="0"/>
          <a:chExt cx="0" cy="0"/>
        </a:xfrm>
      </p:grpSpPr>
      <p:sp>
        <p:nvSpPr>
          <p:cNvPr id="217" name="Shape 217"/>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18" name="Shape 218"/>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68" name="Shape 268"/>
        <p:cNvGrpSpPr/>
        <p:nvPr/>
      </p:nvGrpSpPr>
      <p:grpSpPr>
        <a:xfrm>
          <a:off x="0" y="0"/>
          <a:ext cx="0" cy="0"/>
          <a:chOff x="0" y="0"/>
          <a:chExt cx="0" cy="0"/>
        </a:xfrm>
      </p:grpSpPr>
      <p:sp>
        <p:nvSpPr>
          <p:cNvPr id="269" name="Shape 269"/>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70" name="Shape 270"/>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74" name="Shape 274"/>
        <p:cNvGrpSpPr/>
        <p:nvPr/>
      </p:nvGrpSpPr>
      <p:grpSpPr>
        <a:xfrm>
          <a:off x="0" y="0"/>
          <a:ext cx="0" cy="0"/>
          <a:chOff x="0" y="0"/>
          <a:chExt cx="0" cy="0"/>
        </a:xfrm>
      </p:grpSpPr>
      <p:sp>
        <p:nvSpPr>
          <p:cNvPr id="275" name="Shape 275"/>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76" name="Shape 276"/>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81" name="Shape 281"/>
        <p:cNvGrpSpPr/>
        <p:nvPr/>
      </p:nvGrpSpPr>
      <p:grpSpPr>
        <a:xfrm>
          <a:off x="0" y="0"/>
          <a:ext cx="0" cy="0"/>
          <a:chOff x="0" y="0"/>
          <a:chExt cx="0" cy="0"/>
        </a:xfrm>
      </p:grpSpPr>
      <p:sp>
        <p:nvSpPr>
          <p:cNvPr id="282" name="Shape 282"/>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83" name="Shape 283"/>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87" name="Shape 287"/>
        <p:cNvGrpSpPr/>
        <p:nvPr/>
      </p:nvGrpSpPr>
      <p:grpSpPr>
        <a:xfrm>
          <a:off x="0" y="0"/>
          <a:ext cx="0" cy="0"/>
          <a:chOff x="0" y="0"/>
          <a:chExt cx="0" cy="0"/>
        </a:xfrm>
      </p:grpSpPr>
      <p:sp>
        <p:nvSpPr>
          <p:cNvPr id="288" name="Shape 288"/>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89" name="Shape 289"/>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93" name="Shape 293"/>
        <p:cNvGrpSpPr/>
        <p:nvPr/>
      </p:nvGrpSpPr>
      <p:grpSpPr>
        <a:xfrm>
          <a:off x="0" y="0"/>
          <a:ext cx="0" cy="0"/>
          <a:chOff x="0" y="0"/>
          <a:chExt cx="0" cy="0"/>
        </a:xfrm>
      </p:grpSpPr>
      <p:sp>
        <p:nvSpPr>
          <p:cNvPr id="294" name="Shape 294"/>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95" name="Shape 295"/>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99" name="Shape 299"/>
        <p:cNvGrpSpPr/>
        <p:nvPr/>
      </p:nvGrpSpPr>
      <p:grpSpPr>
        <a:xfrm>
          <a:off x="0" y="0"/>
          <a:ext cx="0" cy="0"/>
          <a:chOff x="0" y="0"/>
          <a:chExt cx="0" cy="0"/>
        </a:xfrm>
      </p:grpSpPr>
      <p:sp>
        <p:nvSpPr>
          <p:cNvPr id="300" name="Shape 300"/>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301" name="Shape 301"/>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21" name="Shape 221"/>
        <p:cNvGrpSpPr/>
        <p:nvPr/>
      </p:nvGrpSpPr>
      <p:grpSpPr>
        <a:xfrm>
          <a:off x="0" y="0"/>
          <a:ext cx="0" cy="0"/>
          <a:chOff x="0" y="0"/>
          <a:chExt cx="0" cy="0"/>
        </a:xfrm>
      </p:grpSpPr>
      <p:sp>
        <p:nvSpPr>
          <p:cNvPr id="222" name="Shape 222"/>
          <p:cNvSpPr/>
          <p:nvPr>
            <p:ph idx="2" type="sldImg"/>
          </p:nvPr>
        </p:nvSpPr>
        <p:spPr>
          <a:xfrm>
            <a:off x="1143225" y="685800"/>
            <a:ext cx="4572300" cy="3429000"/>
          </a:xfrm>
          <a:custGeom>
            <a:pathLst>
              <a:path extrusionOk="0" h="120000" w="120000">
                <a:moveTo>
                  <a:pt x="0" y="0"/>
                </a:moveTo>
                <a:lnTo>
                  <a:pt x="120000" y="0"/>
                </a:lnTo>
                <a:lnTo>
                  <a:pt x="120000" y="120000"/>
                </a:lnTo>
                <a:lnTo>
                  <a:pt x="0" y="120000"/>
                </a:lnTo>
                <a:close/>
              </a:path>
            </a:pathLst>
          </a:custGeom>
        </p:spPr>
      </p:sp>
      <p:sp>
        <p:nvSpPr>
          <p:cNvPr id="223" name="Shape 223"/>
          <p:cNvSpPr txBox="1"/>
          <p:nvPr>
            <p:ph idx="1" type="body"/>
          </p:nvPr>
        </p:nvSpPr>
        <p:spPr>
          <a:xfrm>
            <a:off x="685800" y="4343400"/>
            <a:ext cx="5486400" cy="4114800"/>
          </a:xfrm>
          <a:prstGeom prst="rect">
            <a:avLst/>
          </a:prstGeom>
        </p:spPr>
        <p:txBody>
          <a:bodyPr anchorCtr="0" anchor="t" bIns="91425" lIns="91425" rIns="91425" wrap="square" tIns="91425">
            <a:noAutofit/>
          </a:bodyPr>
          <a:lstStyle/>
          <a:p>
            <a:pPr lvl="0">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26" name="Shape 226"/>
        <p:cNvGrpSpPr/>
        <p:nvPr/>
      </p:nvGrpSpPr>
      <p:grpSpPr>
        <a:xfrm>
          <a:off x="0" y="0"/>
          <a:ext cx="0" cy="0"/>
          <a:chOff x="0" y="0"/>
          <a:chExt cx="0" cy="0"/>
        </a:xfrm>
      </p:grpSpPr>
      <p:sp>
        <p:nvSpPr>
          <p:cNvPr id="227" name="Shape 227"/>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28" name="Shape 228"/>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32" name="Shape 232"/>
        <p:cNvGrpSpPr/>
        <p:nvPr/>
      </p:nvGrpSpPr>
      <p:grpSpPr>
        <a:xfrm>
          <a:off x="0" y="0"/>
          <a:ext cx="0" cy="0"/>
          <a:chOff x="0" y="0"/>
          <a:chExt cx="0" cy="0"/>
        </a:xfrm>
      </p:grpSpPr>
      <p:sp>
        <p:nvSpPr>
          <p:cNvPr id="233" name="Shape 233"/>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34" name="Shape 234"/>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38" name="Shape 238"/>
        <p:cNvGrpSpPr/>
        <p:nvPr/>
      </p:nvGrpSpPr>
      <p:grpSpPr>
        <a:xfrm>
          <a:off x="0" y="0"/>
          <a:ext cx="0" cy="0"/>
          <a:chOff x="0" y="0"/>
          <a:chExt cx="0" cy="0"/>
        </a:xfrm>
      </p:grpSpPr>
      <p:sp>
        <p:nvSpPr>
          <p:cNvPr id="239" name="Shape 239"/>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rPr lang="en-US"/>
              <a:t>The original states, except Rhode Island, collectively appointed 70 individuals to the Constitutional Convention, but a number did not accept or could not attend. Those who did not attend included Richard Henry Lee, Patrick Henry, Thomas Jefferson, John Adams, Samuel Adams and, John Hancock. </a:t>
            </a:r>
          </a:p>
          <a:p>
            <a:pPr lvl="0">
              <a:spcBef>
                <a:spcPts val="0"/>
              </a:spcBef>
              <a:buNone/>
            </a:pPr>
            <a:r>
              <a:rPr lang="en-US"/>
              <a:t> </a:t>
            </a:r>
          </a:p>
          <a:p>
            <a:pPr lvl="0">
              <a:spcBef>
                <a:spcPts val="0"/>
              </a:spcBef>
              <a:buNone/>
            </a:pPr>
            <a:r>
              <a:rPr lang="en-US"/>
              <a:t>In all, 55 delegates attended the Constitutional Convention sessions, but only 39 actually signed the Constitution. The delegates ranged in age from Jonathan Dayton, aged 26, to Benjamin Franklin, aged 81, who was so infirm that he had to be carried to sessions in a sedan chair. </a:t>
            </a:r>
          </a:p>
          <a:p>
            <a:pPr lvl="0">
              <a:spcBef>
                <a:spcPts val="0"/>
              </a:spcBef>
              <a:buNone/>
            </a:pPr>
            <a:r>
              <a:t/>
            </a:r>
            <a:endParaRPr/>
          </a:p>
        </p:txBody>
      </p:sp>
      <p:sp>
        <p:nvSpPr>
          <p:cNvPr id="240" name="Shape 240"/>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44" name="Shape 244"/>
        <p:cNvGrpSpPr/>
        <p:nvPr/>
      </p:nvGrpSpPr>
      <p:grpSpPr>
        <a:xfrm>
          <a:off x="0" y="0"/>
          <a:ext cx="0" cy="0"/>
          <a:chOff x="0" y="0"/>
          <a:chExt cx="0" cy="0"/>
        </a:xfrm>
      </p:grpSpPr>
      <p:sp>
        <p:nvSpPr>
          <p:cNvPr id="245" name="Shape 245"/>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46" name="Shape 246"/>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50" name="Shape 250"/>
        <p:cNvGrpSpPr/>
        <p:nvPr/>
      </p:nvGrpSpPr>
      <p:grpSpPr>
        <a:xfrm>
          <a:off x="0" y="0"/>
          <a:ext cx="0" cy="0"/>
          <a:chOff x="0" y="0"/>
          <a:chExt cx="0" cy="0"/>
        </a:xfrm>
      </p:grpSpPr>
      <p:sp>
        <p:nvSpPr>
          <p:cNvPr id="251" name="Shape 251"/>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52" name="Shape 252"/>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56" name="Shape 256"/>
        <p:cNvGrpSpPr/>
        <p:nvPr/>
      </p:nvGrpSpPr>
      <p:grpSpPr>
        <a:xfrm>
          <a:off x="0" y="0"/>
          <a:ext cx="0" cy="0"/>
          <a:chOff x="0" y="0"/>
          <a:chExt cx="0" cy="0"/>
        </a:xfrm>
      </p:grpSpPr>
      <p:sp>
        <p:nvSpPr>
          <p:cNvPr id="257" name="Shape 257"/>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58" name="Shape 258"/>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62" name="Shape 262"/>
        <p:cNvGrpSpPr/>
        <p:nvPr/>
      </p:nvGrpSpPr>
      <p:grpSpPr>
        <a:xfrm>
          <a:off x="0" y="0"/>
          <a:ext cx="0" cy="0"/>
          <a:chOff x="0" y="0"/>
          <a:chExt cx="0" cy="0"/>
        </a:xfrm>
      </p:grpSpPr>
      <p:sp>
        <p:nvSpPr>
          <p:cNvPr id="263" name="Shape 263"/>
          <p:cNvSpPr txBox="1"/>
          <p:nvPr>
            <p:ph idx="1" type="body"/>
          </p:nvPr>
        </p:nvSpPr>
        <p:spPr>
          <a:xfrm>
            <a:off x="685800" y="4343400"/>
            <a:ext cx="5486400" cy="4114800"/>
          </a:xfrm>
          <a:prstGeom prst="rect">
            <a:avLst/>
          </a:prstGeom>
          <a:noFill/>
          <a:ln>
            <a:noFill/>
          </a:ln>
        </p:spPr>
        <p:txBody>
          <a:bodyPr anchorCtr="0" anchor="ctr" bIns="91425" lIns="91425" rIns="91425" wrap="square" tIns="91425">
            <a:noAutofit/>
          </a:bodyPr>
          <a:lstStyle/>
          <a:p>
            <a:pPr lvl="0">
              <a:spcBef>
                <a:spcPts val="0"/>
              </a:spcBef>
              <a:buNone/>
            </a:pPr>
            <a:r>
              <a:t/>
            </a:r>
            <a:endParaRPr/>
          </a:p>
        </p:txBody>
      </p:sp>
      <p:sp>
        <p:nvSpPr>
          <p:cNvPr id="264" name="Shape 264"/>
          <p:cNvSpPr/>
          <p:nvPr>
            <p:ph idx="2" type="sldImg"/>
          </p:nvPr>
        </p:nvSpPr>
        <p:spPr>
          <a:xfrm>
            <a:off x="1143225" y="685800"/>
            <a:ext cx="4572225" cy="3429000"/>
          </a:xfrm>
          <a:custGeom>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itleOnly">
  <p:cSld name="Title Only">
    <p:spTree>
      <p:nvGrpSpPr>
        <p:cNvPr id="76" name="Shape 76"/>
        <p:cNvGrpSpPr/>
        <p:nvPr/>
      </p:nvGrpSpPr>
      <p:grpSpPr>
        <a:xfrm>
          <a:off x="0" y="0"/>
          <a:ext cx="0" cy="0"/>
          <a:chOff x="0" y="0"/>
          <a:chExt cx="0" cy="0"/>
        </a:xfrm>
      </p:grpSpPr>
      <p:sp>
        <p:nvSpPr>
          <p:cNvPr id="77" name="Shape 77"/>
          <p:cNvSpPr txBox="1"/>
          <p:nvPr>
            <p:ph type="title"/>
          </p:nvPr>
        </p:nvSpPr>
        <p:spPr>
          <a:xfrm>
            <a:off x="455612" y="273050"/>
            <a:ext cx="8226425" cy="1143000"/>
          </a:xfrm>
          <a:prstGeom prst="rect">
            <a:avLst/>
          </a:prstGeom>
          <a:noFill/>
          <a:ln>
            <a:noFill/>
          </a:ln>
        </p:spPr>
        <p:txBody>
          <a:bodyPr anchorCtr="1" anchor="ctr" bIns="91425" lIns="91425" rIns="91425" wrap="square" tIns="91425"/>
          <a:lstStyle>
            <a:lvl1pPr indent="0" lvl="0"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78" name="Shape 78"/>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79" name="Shape 79"/>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80" name="Shape 80"/>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secHead">
  <p:cSld name="Section Header">
    <p:spTree>
      <p:nvGrpSpPr>
        <p:cNvPr id="133" name="Shape 133"/>
        <p:cNvGrpSpPr/>
        <p:nvPr/>
      </p:nvGrpSpPr>
      <p:grpSpPr>
        <a:xfrm>
          <a:off x="0" y="0"/>
          <a:ext cx="0" cy="0"/>
          <a:chOff x="0" y="0"/>
          <a:chExt cx="0" cy="0"/>
        </a:xfrm>
      </p:grpSpPr>
      <p:sp>
        <p:nvSpPr>
          <p:cNvPr id="134" name="Shape 134"/>
          <p:cNvSpPr txBox="1"/>
          <p:nvPr>
            <p:ph type="title"/>
          </p:nvPr>
        </p:nvSpPr>
        <p:spPr>
          <a:xfrm>
            <a:off x="623888" y="1709738"/>
            <a:ext cx="7886700" cy="2852737"/>
          </a:xfrm>
          <a:prstGeom prst="rect">
            <a:avLst/>
          </a:prstGeom>
          <a:noFill/>
          <a:ln>
            <a:noFill/>
          </a:ln>
        </p:spPr>
        <p:txBody>
          <a:bodyPr anchorCtr="1" anchor="b" bIns="91425" lIns="91425" rIns="91425" wrap="square" tIns="91425"/>
          <a:lstStyle>
            <a:lvl1pPr indent="0" lvl="0" marL="0" marR="0" rtl="0" algn="ctr">
              <a:spcBef>
                <a:spcPts val="0"/>
              </a:spcBef>
              <a:spcAft>
                <a:spcPts val="0"/>
              </a:spcAft>
              <a:buSzPct val="25000"/>
              <a:buNone/>
              <a:defRPr b="0" i="0" sz="60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135" name="Shape 135"/>
          <p:cNvSpPr txBox="1"/>
          <p:nvPr>
            <p:ph idx="1" type="body"/>
          </p:nvPr>
        </p:nvSpPr>
        <p:spPr>
          <a:xfrm>
            <a:off x="623888" y="4589463"/>
            <a:ext cx="7886700" cy="1500187"/>
          </a:xfrm>
          <a:prstGeom prst="rect">
            <a:avLst/>
          </a:prstGeom>
          <a:noFill/>
          <a:ln>
            <a:noFill/>
          </a:ln>
        </p:spPr>
        <p:txBody>
          <a:bodyPr anchorCtr="0" anchor="t" bIns="91425" lIns="91425" rIns="91425" wrap="square" tIns="91425"/>
          <a:lstStyle>
            <a:lvl1pPr indent="0" lvl="0" marL="0" marR="0" rtl="0" algn="l">
              <a:spcBef>
                <a:spcPts val="480"/>
              </a:spcBef>
              <a:spcAft>
                <a:spcPts val="0"/>
              </a:spcAft>
              <a:buClr>
                <a:schemeClr val="lt2"/>
              </a:buClr>
              <a:buSzPct val="115000"/>
              <a:buFont typeface="Noto Sans Symbols"/>
              <a:buNone/>
              <a:defRPr sz="2400">
                <a:solidFill>
                  <a:schemeClr val="lt1"/>
                </a:solidFill>
                <a:latin typeface="Arial"/>
                <a:ea typeface="Arial"/>
                <a:cs typeface="Arial"/>
                <a:sym typeface="Arial"/>
              </a:defRPr>
            </a:lvl1pPr>
            <a:lvl2pPr indent="0" lvl="1" marL="457200" marR="0" rtl="0" algn="l">
              <a:spcBef>
                <a:spcPts val="400"/>
              </a:spcBef>
              <a:spcAft>
                <a:spcPts val="0"/>
              </a:spcAft>
              <a:buClr>
                <a:schemeClr val="lt1"/>
              </a:buClr>
              <a:buSzPct val="100000"/>
              <a:buFont typeface="Noto Sans Symbols"/>
              <a:buNone/>
              <a:defRPr b="0" i="0" sz="2000" u="none" cap="none" strike="noStrike">
                <a:solidFill>
                  <a:schemeClr val="lt1"/>
                </a:solidFill>
                <a:latin typeface="Arial"/>
                <a:ea typeface="Arial"/>
                <a:cs typeface="Arial"/>
                <a:sym typeface="Arial"/>
              </a:defRPr>
            </a:lvl2pPr>
            <a:lvl3pPr indent="0" lvl="2" marL="914400" marR="0" rtl="0" algn="l">
              <a:spcBef>
                <a:spcPts val="360"/>
              </a:spcBef>
              <a:spcAft>
                <a:spcPts val="0"/>
              </a:spcAft>
              <a:buClr>
                <a:schemeClr val="lt2"/>
              </a:buClr>
              <a:buSzPct val="115000"/>
              <a:buFont typeface="Noto Sans Symbols"/>
              <a:buNone/>
              <a:defRPr b="0" i="0" sz="1800" u="none" cap="none" strike="noStrike">
                <a:solidFill>
                  <a:schemeClr val="lt1"/>
                </a:solidFill>
                <a:latin typeface="Arial"/>
                <a:ea typeface="Arial"/>
                <a:cs typeface="Arial"/>
                <a:sym typeface="Arial"/>
              </a:defRPr>
            </a:lvl3pPr>
            <a:lvl4pPr indent="0" lvl="3" marL="1371600" marR="0" rtl="0" algn="l">
              <a:spcBef>
                <a:spcPts val="320"/>
              </a:spcBef>
              <a:spcAft>
                <a:spcPts val="0"/>
              </a:spcAft>
              <a:buClr>
                <a:schemeClr val="lt1"/>
              </a:buClr>
              <a:buSzPct val="100000"/>
              <a:buFont typeface="Noto Sans Symbols"/>
              <a:buNone/>
              <a:defRPr b="0" i="0" sz="1600" u="none" cap="none" strike="noStrike">
                <a:solidFill>
                  <a:schemeClr val="lt1"/>
                </a:solidFill>
                <a:latin typeface="Arial"/>
                <a:ea typeface="Arial"/>
                <a:cs typeface="Arial"/>
                <a:sym typeface="Arial"/>
              </a:defRPr>
            </a:lvl4pPr>
            <a:lvl5pPr indent="0" lvl="4" marL="1828800" marR="0" rtl="0" algn="l">
              <a:spcBef>
                <a:spcPts val="320"/>
              </a:spcBef>
              <a:spcAft>
                <a:spcPts val="0"/>
              </a:spcAft>
              <a:buClr>
                <a:schemeClr val="lt2"/>
              </a:buClr>
              <a:buSzPct val="115000"/>
              <a:buFont typeface="Noto Sans Symbols"/>
              <a:buNone/>
              <a:defRPr b="0" i="0" sz="1600" u="none" cap="none" strike="noStrike">
                <a:solidFill>
                  <a:schemeClr val="lt1"/>
                </a:solidFill>
                <a:latin typeface="Arial"/>
                <a:ea typeface="Arial"/>
                <a:cs typeface="Arial"/>
                <a:sym typeface="Arial"/>
              </a:defRPr>
            </a:lvl5pPr>
            <a:lvl6pPr indent="0" lvl="5" marL="2286000" marR="0" rtl="0" algn="l">
              <a:lnSpc>
                <a:spcPct val="90000"/>
              </a:lnSpc>
              <a:spcBef>
                <a:spcPts val="500"/>
              </a:spcBef>
              <a:buClr>
                <a:schemeClr val="lt1"/>
              </a:buClr>
              <a:buSzPct val="100000"/>
              <a:buFont typeface="Arial"/>
              <a:buNone/>
              <a:defRPr b="0" i="0" sz="1600" u="none" cap="none" strike="noStrike">
                <a:solidFill>
                  <a:schemeClr val="lt1"/>
                </a:solidFill>
                <a:latin typeface="Arial"/>
                <a:ea typeface="Arial"/>
                <a:cs typeface="Arial"/>
                <a:sym typeface="Arial"/>
              </a:defRPr>
            </a:lvl6pPr>
            <a:lvl7pPr indent="0" lvl="6" marL="2743200" marR="0" rtl="0" algn="l">
              <a:lnSpc>
                <a:spcPct val="90000"/>
              </a:lnSpc>
              <a:spcBef>
                <a:spcPts val="500"/>
              </a:spcBef>
              <a:buClr>
                <a:schemeClr val="lt1"/>
              </a:buClr>
              <a:buSzPct val="100000"/>
              <a:buFont typeface="Arial"/>
              <a:buNone/>
              <a:defRPr b="0" i="0" sz="1600" u="none" cap="none" strike="noStrike">
                <a:solidFill>
                  <a:schemeClr val="lt1"/>
                </a:solidFill>
                <a:latin typeface="Arial"/>
                <a:ea typeface="Arial"/>
                <a:cs typeface="Arial"/>
                <a:sym typeface="Arial"/>
              </a:defRPr>
            </a:lvl7pPr>
            <a:lvl8pPr indent="0" lvl="7" marL="3200400" marR="0" rtl="0" algn="l">
              <a:lnSpc>
                <a:spcPct val="90000"/>
              </a:lnSpc>
              <a:spcBef>
                <a:spcPts val="500"/>
              </a:spcBef>
              <a:buClr>
                <a:schemeClr val="lt1"/>
              </a:buClr>
              <a:buSzPct val="100000"/>
              <a:buFont typeface="Arial"/>
              <a:buNone/>
              <a:defRPr b="0" i="0" sz="1600" u="none" cap="none" strike="noStrike">
                <a:solidFill>
                  <a:schemeClr val="lt1"/>
                </a:solidFill>
                <a:latin typeface="Arial"/>
                <a:ea typeface="Arial"/>
                <a:cs typeface="Arial"/>
                <a:sym typeface="Arial"/>
              </a:defRPr>
            </a:lvl8pPr>
            <a:lvl9pPr indent="0" lvl="8" marL="3657600" marR="0" rtl="0" algn="l">
              <a:lnSpc>
                <a:spcPct val="90000"/>
              </a:lnSpc>
              <a:spcBef>
                <a:spcPts val="500"/>
              </a:spcBef>
              <a:buClr>
                <a:schemeClr val="lt1"/>
              </a:buClr>
              <a:buSzPct val="100000"/>
              <a:buFont typeface="Arial"/>
              <a:buNone/>
              <a:defRPr b="0" i="0" sz="1600" u="none" cap="none" strike="noStrike">
                <a:solidFill>
                  <a:schemeClr val="lt1"/>
                </a:solidFill>
                <a:latin typeface="Arial"/>
                <a:ea typeface="Arial"/>
                <a:cs typeface="Arial"/>
                <a:sym typeface="Arial"/>
              </a:defRPr>
            </a:lvl9pPr>
          </a:lstStyle>
          <a:p/>
        </p:txBody>
      </p:sp>
      <p:sp>
        <p:nvSpPr>
          <p:cNvPr id="136" name="Shape 136"/>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37" name="Shape 137"/>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38" name="Shape 138"/>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Sp="0" type="title">
  <p:cSld name="Title Slide">
    <p:spTree>
      <p:nvGrpSpPr>
        <p:cNvPr id="210" name="Shape 210"/>
        <p:cNvGrpSpPr/>
        <p:nvPr/>
      </p:nvGrpSpPr>
      <p:grpSpPr>
        <a:xfrm>
          <a:off x="0" y="0"/>
          <a:ext cx="0" cy="0"/>
          <a:chOff x="0" y="0"/>
          <a:chExt cx="0" cy="0"/>
        </a:xfrm>
      </p:grpSpPr>
      <p:sp>
        <p:nvSpPr>
          <p:cNvPr id="211" name="Shape 211"/>
          <p:cNvSpPr txBox="1"/>
          <p:nvPr>
            <p:ph type="ctrTitle"/>
          </p:nvPr>
        </p:nvSpPr>
        <p:spPr>
          <a:xfrm>
            <a:off x="455613" y="1920875"/>
            <a:ext cx="8226425" cy="1736725"/>
          </a:xfrm>
          <a:prstGeom prst="rect">
            <a:avLst/>
          </a:prstGeom>
          <a:noFill/>
          <a:ln>
            <a:noFill/>
          </a:ln>
        </p:spPr>
        <p:txBody>
          <a:bodyPr anchorCtr="1" anchor="b" bIns="91425" lIns="91425" rIns="91425" wrap="square" tIns="91425"/>
          <a:lstStyle>
            <a:lvl1pPr indent="0" lvl="0" marL="0" marR="0" rtl="0" algn="ctr">
              <a:spcBef>
                <a:spcPts val="0"/>
              </a:spcBef>
              <a:spcAft>
                <a:spcPts val="0"/>
              </a:spcAft>
              <a:buSzPct val="25925"/>
              <a:buNone/>
              <a:defRPr b="0" i="0" sz="54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212" name="Shape 212"/>
          <p:cNvSpPr txBox="1"/>
          <p:nvPr>
            <p:ph idx="1" type="subTitle"/>
          </p:nvPr>
        </p:nvSpPr>
        <p:spPr>
          <a:xfrm>
            <a:off x="1371600" y="3886200"/>
            <a:ext cx="6400800" cy="1752600"/>
          </a:xfrm>
          <a:prstGeom prst="rect">
            <a:avLst/>
          </a:prstGeom>
          <a:noFill/>
          <a:ln>
            <a:noFill/>
          </a:ln>
        </p:spPr>
        <p:txBody>
          <a:bodyPr anchorCtr="0" anchor="t" bIns="91425" lIns="91425" rIns="91425" wrap="square" tIns="91425"/>
          <a:lstStyle>
            <a:lvl1pPr indent="0" lvl="0" marL="0" marR="0" rtl="0" algn="ctr">
              <a:spcBef>
                <a:spcPts val="640"/>
              </a:spcBef>
              <a:spcAft>
                <a:spcPts val="0"/>
              </a:spcAft>
              <a:buClr>
                <a:schemeClr val="lt2"/>
              </a:buClr>
              <a:buSzPct val="115000"/>
              <a:buFont typeface="Noto Sans Symbols"/>
              <a:buNone/>
              <a:defRPr b="0" i="0" sz="3200" u="none" cap="none" strike="noStrike">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
        <p:nvSpPr>
          <p:cNvPr id="213" name="Shape 213"/>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214" name="Shape 214"/>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215" name="Shape 215"/>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obj">
  <p:cSld name="Title and Content">
    <p:spTree>
      <p:nvGrpSpPr>
        <p:cNvPr id="81" name="Shape 81"/>
        <p:cNvGrpSpPr/>
        <p:nvPr/>
      </p:nvGrpSpPr>
      <p:grpSpPr>
        <a:xfrm>
          <a:off x="0" y="0"/>
          <a:ext cx="0" cy="0"/>
          <a:chOff x="0" y="0"/>
          <a:chExt cx="0" cy="0"/>
        </a:xfrm>
      </p:grpSpPr>
      <p:sp>
        <p:nvSpPr>
          <p:cNvPr id="82" name="Shape 82"/>
          <p:cNvSpPr txBox="1"/>
          <p:nvPr>
            <p:ph type="title"/>
          </p:nvPr>
        </p:nvSpPr>
        <p:spPr>
          <a:xfrm>
            <a:off x="455612" y="273050"/>
            <a:ext cx="8226425" cy="1143000"/>
          </a:xfrm>
          <a:prstGeom prst="rect">
            <a:avLst/>
          </a:prstGeom>
          <a:noFill/>
          <a:ln>
            <a:noFill/>
          </a:ln>
        </p:spPr>
        <p:txBody>
          <a:bodyPr anchorCtr="1" anchor="ctr" bIns="91425" lIns="91425" rIns="91425" wrap="square" tIns="91425"/>
          <a:lstStyle>
            <a:lvl1pPr indent="0" lvl="0"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83" name="Shape 83"/>
          <p:cNvSpPr txBox="1"/>
          <p:nvPr>
            <p:ph idx="1" type="body"/>
          </p:nvPr>
        </p:nvSpPr>
        <p:spPr>
          <a:xfrm>
            <a:off x="455612" y="1598612"/>
            <a:ext cx="8226425" cy="4497387"/>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b="0" i="0" sz="3200" u="none" cap="none" strike="noStrike">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
        <p:nvSpPr>
          <p:cNvPr id="84" name="Shape 84"/>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85" name="Shape 85"/>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86" name="Shape 86"/>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vertTitleAndTx">
  <p:cSld name="Vertical Title and Text">
    <p:spTree>
      <p:nvGrpSpPr>
        <p:cNvPr id="87" name="Shape 87"/>
        <p:cNvGrpSpPr/>
        <p:nvPr/>
      </p:nvGrpSpPr>
      <p:grpSpPr>
        <a:xfrm>
          <a:off x="0" y="0"/>
          <a:ext cx="0" cy="0"/>
          <a:chOff x="0" y="0"/>
          <a:chExt cx="0" cy="0"/>
        </a:xfrm>
      </p:grpSpPr>
      <p:sp>
        <p:nvSpPr>
          <p:cNvPr id="88" name="Shape 88"/>
          <p:cNvSpPr txBox="1"/>
          <p:nvPr>
            <p:ph type="title"/>
          </p:nvPr>
        </p:nvSpPr>
        <p:spPr>
          <a:xfrm rot="5400000">
            <a:off x="4742657" y="2156618"/>
            <a:ext cx="5822950" cy="2055813"/>
          </a:xfrm>
          <a:prstGeom prst="rect">
            <a:avLst/>
          </a:prstGeom>
          <a:noFill/>
          <a:ln>
            <a:noFill/>
          </a:ln>
        </p:spPr>
        <p:txBody>
          <a:bodyPr anchorCtr="1" anchor="ctr" bIns="91425" lIns="91425" rIns="91425" wrap="square" tIns="91425"/>
          <a:lstStyle>
            <a:lvl1pPr indent="0" lvl="0"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89" name="Shape 89"/>
          <p:cNvSpPr txBox="1"/>
          <p:nvPr>
            <p:ph idx="1" type="body"/>
          </p:nvPr>
        </p:nvSpPr>
        <p:spPr>
          <a:xfrm rot="5400000">
            <a:off x="553244" y="175419"/>
            <a:ext cx="5822950" cy="6018212"/>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sz="3200">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
        <p:nvSpPr>
          <p:cNvPr id="90" name="Shape 90"/>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91" name="Shape 91"/>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92" name="Shape 92"/>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vertTx">
  <p:cSld name="Title and Vertical Text">
    <p:spTree>
      <p:nvGrpSpPr>
        <p:cNvPr id="93" name="Shape 93"/>
        <p:cNvGrpSpPr/>
        <p:nvPr/>
      </p:nvGrpSpPr>
      <p:grpSpPr>
        <a:xfrm>
          <a:off x="0" y="0"/>
          <a:ext cx="0" cy="0"/>
          <a:chOff x="0" y="0"/>
          <a:chExt cx="0" cy="0"/>
        </a:xfrm>
      </p:grpSpPr>
      <p:sp>
        <p:nvSpPr>
          <p:cNvPr id="94" name="Shape 94"/>
          <p:cNvSpPr txBox="1"/>
          <p:nvPr>
            <p:ph type="title"/>
          </p:nvPr>
        </p:nvSpPr>
        <p:spPr>
          <a:xfrm>
            <a:off x="455612" y="273050"/>
            <a:ext cx="8226425" cy="1143000"/>
          </a:xfrm>
          <a:prstGeom prst="rect">
            <a:avLst/>
          </a:prstGeom>
          <a:noFill/>
          <a:ln>
            <a:noFill/>
          </a:ln>
        </p:spPr>
        <p:txBody>
          <a:bodyPr anchorCtr="1" anchor="ctr" bIns="91425" lIns="91425" rIns="91425" wrap="square" tIns="91425"/>
          <a:lstStyle>
            <a:lvl1pPr indent="0" lvl="0"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95" name="Shape 95"/>
          <p:cNvSpPr txBox="1"/>
          <p:nvPr>
            <p:ph idx="1" type="body"/>
          </p:nvPr>
        </p:nvSpPr>
        <p:spPr>
          <a:xfrm rot="5400000">
            <a:off x="2320131" y="-265907"/>
            <a:ext cx="4497387" cy="8226425"/>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sz="3200">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
        <p:nvSpPr>
          <p:cNvPr id="96" name="Shape 96"/>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97" name="Shape 97"/>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98" name="Shape 98"/>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picTx">
  <p:cSld name="Picture with Caption">
    <p:spTree>
      <p:nvGrpSpPr>
        <p:cNvPr id="99" name="Shape 99"/>
        <p:cNvGrpSpPr/>
        <p:nvPr/>
      </p:nvGrpSpPr>
      <p:grpSpPr>
        <a:xfrm>
          <a:off x="0" y="0"/>
          <a:ext cx="0" cy="0"/>
          <a:chOff x="0" y="0"/>
          <a:chExt cx="0" cy="0"/>
        </a:xfrm>
      </p:grpSpPr>
      <p:sp>
        <p:nvSpPr>
          <p:cNvPr id="100" name="Shape 100"/>
          <p:cNvSpPr txBox="1"/>
          <p:nvPr>
            <p:ph type="title"/>
          </p:nvPr>
        </p:nvSpPr>
        <p:spPr>
          <a:xfrm>
            <a:off x="630238" y="457200"/>
            <a:ext cx="2949575" cy="1600200"/>
          </a:xfrm>
          <a:prstGeom prst="rect">
            <a:avLst/>
          </a:prstGeom>
          <a:noFill/>
          <a:ln>
            <a:noFill/>
          </a:ln>
        </p:spPr>
        <p:txBody>
          <a:bodyPr anchorCtr="1" anchor="b" bIns="91425" lIns="91425" rIns="91425" wrap="square" tIns="91425"/>
          <a:lstStyle>
            <a:lvl1pPr indent="0" lvl="0" marL="0" marR="0" rtl="0" algn="ctr">
              <a:spcBef>
                <a:spcPts val="0"/>
              </a:spcBef>
              <a:spcAft>
                <a:spcPts val="0"/>
              </a:spcAft>
              <a:buSzPct val="43750"/>
              <a:buNone/>
              <a:defRPr b="0" i="0" sz="32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101" name="Shape 101"/>
          <p:cNvSpPr/>
          <p:nvPr>
            <p:ph idx="2" type="pic"/>
          </p:nvPr>
        </p:nvSpPr>
        <p:spPr>
          <a:xfrm>
            <a:off x="3887788" y="987425"/>
            <a:ext cx="4629150" cy="4873625"/>
          </a:xfrm>
          <a:prstGeom prst="rect">
            <a:avLst/>
          </a:prstGeom>
          <a:noFill/>
          <a:ln>
            <a:noFill/>
          </a:ln>
        </p:spPr>
        <p:txBody>
          <a:bodyPr anchorCtr="0" anchor="t" bIns="91425" lIns="91425" rIns="91425" wrap="square" tIns="91425"/>
          <a:lstStyle>
            <a:lvl1pPr indent="0" lvl="0" marL="0" marR="0" rtl="0" algn="l">
              <a:spcBef>
                <a:spcPts val="640"/>
              </a:spcBef>
              <a:spcAft>
                <a:spcPts val="0"/>
              </a:spcAft>
              <a:buClr>
                <a:schemeClr val="lt2"/>
              </a:buClr>
              <a:buSzPct val="115000"/>
              <a:buFont typeface="Noto Sans Symbols"/>
              <a:buNone/>
              <a:defRPr sz="3200">
                <a:solidFill>
                  <a:schemeClr val="lt1"/>
                </a:solidFill>
                <a:latin typeface="Arial"/>
                <a:ea typeface="Arial"/>
                <a:cs typeface="Arial"/>
                <a:sym typeface="Arial"/>
              </a:defRPr>
            </a:lvl1pPr>
            <a:lvl2pPr indent="0" lvl="1" marL="457200" marR="0" rtl="0" algn="l">
              <a:spcBef>
                <a:spcPts val="560"/>
              </a:spcBef>
              <a:spcAft>
                <a:spcPts val="0"/>
              </a:spcAft>
              <a:buClr>
                <a:schemeClr val="lt1"/>
              </a:buClr>
              <a:buSzPct val="100000"/>
              <a:buFont typeface="Noto Sans Symbols"/>
              <a:buNone/>
              <a:defRPr b="0" i="0" sz="2800" u="none" cap="none" strike="noStrike">
                <a:solidFill>
                  <a:schemeClr val="lt1"/>
                </a:solidFill>
                <a:latin typeface="Arial"/>
                <a:ea typeface="Arial"/>
                <a:cs typeface="Arial"/>
                <a:sym typeface="Arial"/>
              </a:defRPr>
            </a:lvl2pPr>
            <a:lvl3pPr indent="0" lvl="2" marL="914400" marR="0" rtl="0" algn="l">
              <a:spcBef>
                <a:spcPts val="480"/>
              </a:spcBef>
              <a:spcAft>
                <a:spcPts val="0"/>
              </a:spcAft>
              <a:buClr>
                <a:schemeClr val="lt2"/>
              </a:buClr>
              <a:buSzPct val="115000"/>
              <a:buFont typeface="Noto Sans Symbols"/>
              <a:buNone/>
              <a:defRPr b="0" i="0" sz="2400" u="none" cap="none" strike="noStrike">
                <a:solidFill>
                  <a:schemeClr val="lt1"/>
                </a:solidFill>
                <a:latin typeface="Arial"/>
                <a:ea typeface="Arial"/>
                <a:cs typeface="Arial"/>
                <a:sym typeface="Arial"/>
              </a:defRPr>
            </a:lvl3pPr>
            <a:lvl4pPr indent="0" lvl="3" marL="1371600" marR="0" rtl="0" algn="l">
              <a:spcBef>
                <a:spcPts val="400"/>
              </a:spcBef>
              <a:spcAft>
                <a:spcPts val="0"/>
              </a:spcAft>
              <a:buClr>
                <a:schemeClr val="lt1"/>
              </a:buClr>
              <a:buSzPct val="100000"/>
              <a:buFont typeface="Noto Sans Symbols"/>
              <a:buNone/>
              <a:defRPr b="0" i="0" sz="2000" u="none" cap="none" strike="noStrike">
                <a:solidFill>
                  <a:schemeClr val="lt1"/>
                </a:solidFill>
                <a:latin typeface="Arial"/>
                <a:ea typeface="Arial"/>
                <a:cs typeface="Arial"/>
                <a:sym typeface="Arial"/>
              </a:defRPr>
            </a:lvl4pPr>
            <a:lvl5pPr indent="0" lvl="4" marL="1828800" marR="0" rtl="0" algn="l">
              <a:spcBef>
                <a:spcPts val="400"/>
              </a:spcBef>
              <a:spcAft>
                <a:spcPts val="0"/>
              </a:spcAft>
              <a:buClr>
                <a:schemeClr val="lt2"/>
              </a:buClr>
              <a:buSzPct val="115000"/>
              <a:buFont typeface="Noto Sans Symbols"/>
              <a:buNone/>
              <a:defRPr b="0" i="0" sz="2000" u="none" cap="none" strike="noStrike">
                <a:solidFill>
                  <a:schemeClr val="lt1"/>
                </a:solidFill>
                <a:latin typeface="Arial"/>
                <a:ea typeface="Arial"/>
                <a:cs typeface="Arial"/>
                <a:sym typeface="Arial"/>
              </a:defRPr>
            </a:lvl5pPr>
            <a:lvl6pPr indent="0" lvl="5" marL="2286000" marR="0" rtl="0" algn="l">
              <a:lnSpc>
                <a:spcPct val="90000"/>
              </a:lnSpc>
              <a:spcBef>
                <a:spcPts val="500"/>
              </a:spcBef>
              <a:buClr>
                <a:schemeClr val="lt1"/>
              </a:buClr>
              <a:buSzPct val="100000"/>
              <a:buFont typeface="Arial"/>
              <a:buNone/>
              <a:defRPr b="0" i="0" sz="2000" u="none" cap="none" strike="noStrike">
                <a:solidFill>
                  <a:schemeClr val="lt1"/>
                </a:solidFill>
                <a:latin typeface="Arial"/>
                <a:ea typeface="Arial"/>
                <a:cs typeface="Arial"/>
                <a:sym typeface="Arial"/>
              </a:defRPr>
            </a:lvl6pPr>
            <a:lvl7pPr indent="0" lvl="6" marL="2743200" marR="0" rtl="0" algn="l">
              <a:lnSpc>
                <a:spcPct val="90000"/>
              </a:lnSpc>
              <a:spcBef>
                <a:spcPts val="500"/>
              </a:spcBef>
              <a:buClr>
                <a:schemeClr val="lt1"/>
              </a:buClr>
              <a:buSzPct val="100000"/>
              <a:buFont typeface="Arial"/>
              <a:buNone/>
              <a:defRPr b="0" i="0" sz="2000" u="none" cap="none" strike="noStrike">
                <a:solidFill>
                  <a:schemeClr val="lt1"/>
                </a:solidFill>
                <a:latin typeface="Arial"/>
                <a:ea typeface="Arial"/>
                <a:cs typeface="Arial"/>
                <a:sym typeface="Arial"/>
              </a:defRPr>
            </a:lvl7pPr>
            <a:lvl8pPr indent="0" lvl="7" marL="3200400" marR="0" rtl="0" algn="l">
              <a:lnSpc>
                <a:spcPct val="90000"/>
              </a:lnSpc>
              <a:spcBef>
                <a:spcPts val="500"/>
              </a:spcBef>
              <a:buClr>
                <a:schemeClr val="lt1"/>
              </a:buClr>
              <a:buSzPct val="100000"/>
              <a:buFont typeface="Arial"/>
              <a:buNone/>
              <a:defRPr b="0" i="0" sz="2000" u="none" cap="none" strike="noStrike">
                <a:solidFill>
                  <a:schemeClr val="lt1"/>
                </a:solidFill>
                <a:latin typeface="Arial"/>
                <a:ea typeface="Arial"/>
                <a:cs typeface="Arial"/>
                <a:sym typeface="Arial"/>
              </a:defRPr>
            </a:lvl8pPr>
            <a:lvl9pPr indent="0" lvl="8" marL="3657600" marR="0" rtl="0" algn="l">
              <a:lnSpc>
                <a:spcPct val="90000"/>
              </a:lnSpc>
              <a:spcBef>
                <a:spcPts val="500"/>
              </a:spcBef>
              <a:buClr>
                <a:schemeClr val="lt1"/>
              </a:buClr>
              <a:buSzPct val="100000"/>
              <a:buFont typeface="Arial"/>
              <a:buNone/>
              <a:defRPr b="0" i="0" sz="2000" u="none" cap="none" strike="noStrike">
                <a:solidFill>
                  <a:schemeClr val="lt1"/>
                </a:solidFill>
                <a:latin typeface="Arial"/>
                <a:ea typeface="Arial"/>
                <a:cs typeface="Arial"/>
                <a:sym typeface="Arial"/>
              </a:defRPr>
            </a:lvl9pPr>
          </a:lstStyle>
          <a:p/>
        </p:txBody>
      </p:sp>
      <p:sp>
        <p:nvSpPr>
          <p:cNvPr id="102" name="Shape 102"/>
          <p:cNvSpPr txBox="1"/>
          <p:nvPr>
            <p:ph idx="1" type="body"/>
          </p:nvPr>
        </p:nvSpPr>
        <p:spPr>
          <a:xfrm>
            <a:off x="630238" y="2057400"/>
            <a:ext cx="2949575" cy="3811588"/>
          </a:xfrm>
          <a:prstGeom prst="rect">
            <a:avLst/>
          </a:prstGeom>
          <a:noFill/>
          <a:ln>
            <a:noFill/>
          </a:ln>
        </p:spPr>
        <p:txBody>
          <a:bodyPr anchorCtr="0" anchor="t" bIns="91425" lIns="91425" rIns="91425" wrap="square" tIns="91425"/>
          <a:lstStyle>
            <a:lvl1pPr indent="0" lvl="0" marL="0" marR="0" rtl="0" algn="l">
              <a:spcBef>
                <a:spcPts val="320"/>
              </a:spcBef>
              <a:spcAft>
                <a:spcPts val="0"/>
              </a:spcAft>
              <a:buClr>
                <a:schemeClr val="lt2"/>
              </a:buClr>
              <a:buSzPct val="115000"/>
              <a:buFont typeface="Noto Sans Symbols"/>
              <a:buNone/>
              <a:defRPr sz="1600">
                <a:solidFill>
                  <a:schemeClr val="lt1"/>
                </a:solidFill>
                <a:latin typeface="Arial"/>
                <a:ea typeface="Arial"/>
                <a:cs typeface="Arial"/>
                <a:sym typeface="Arial"/>
              </a:defRPr>
            </a:lvl1pPr>
            <a:lvl2pPr indent="0" lvl="1" marL="457200" marR="0" rtl="0" algn="l">
              <a:spcBef>
                <a:spcPts val="280"/>
              </a:spcBef>
              <a:spcAft>
                <a:spcPts val="0"/>
              </a:spcAft>
              <a:buClr>
                <a:schemeClr val="lt1"/>
              </a:buClr>
              <a:buSzPct val="100000"/>
              <a:buFont typeface="Noto Sans Symbols"/>
              <a:buNone/>
              <a:defRPr b="0" i="0" sz="1400" u="none" cap="none" strike="noStrike">
                <a:solidFill>
                  <a:schemeClr val="lt1"/>
                </a:solidFill>
                <a:latin typeface="Arial"/>
                <a:ea typeface="Arial"/>
                <a:cs typeface="Arial"/>
                <a:sym typeface="Arial"/>
              </a:defRPr>
            </a:lvl2pPr>
            <a:lvl3pPr indent="0" lvl="2" marL="914400" marR="0" rtl="0" algn="l">
              <a:spcBef>
                <a:spcPts val="240"/>
              </a:spcBef>
              <a:spcAft>
                <a:spcPts val="0"/>
              </a:spcAft>
              <a:buClr>
                <a:schemeClr val="lt2"/>
              </a:buClr>
              <a:buSzPct val="115000"/>
              <a:buFont typeface="Noto Sans Symbols"/>
              <a:buNone/>
              <a:defRPr b="0" i="0" sz="1200" u="none" cap="none" strike="noStrike">
                <a:solidFill>
                  <a:schemeClr val="lt1"/>
                </a:solidFill>
                <a:latin typeface="Arial"/>
                <a:ea typeface="Arial"/>
                <a:cs typeface="Arial"/>
                <a:sym typeface="Arial"/>
              </a:defRPr>
            </a:lvl3pPr>
            <a:lvl4pPr indent="0" lvl="3" marL="1371600" marR="0" rtl="0" algn="l">
              <a:spcBef>
                <a:spcPts val="200"/>
              </a:spcBef>
              <a:spcAft>
                <a:spcPts val="0"/>
              </a:spcAft>
              <a:buClr>
                <a:schemeClr val="lt1"/>
              </a:buClr>
              <a:buSzPct val="100000"/>
              <a:buFont typeface="Noto Sans Symbols"/>
              <a:buNone/>
              <a:defRPr b="0" i="0" sz="1000" u="none" cap="none" strike="noStrike">
                <a:solidFill>
                  <a:schemeClr val="lt1"/>
                </a:solidFill>
                <a:latin typeface="Arial"/>
                <a:ea typeface="Arial"/>
                <a:cs typeface="Arial"/>
                <a:sym typeface="Arial"/>
              </a:defRPr>
            </a:lvl4pPr>
            <a:lvl5pPr indent="0" lvl="4" marL="1828800" marR="0" rtl="0" algn="l">
              <a:spcBef>
                <a:spcPts val="200"/>
              </a:spcBef>
              <a:spcAft>
                <a:spcPts val="0"/>
              </a:spcAft>
              <a:buClr>
                <a:schemeClr val="lt2"/>
              </a:buClr>
              <a:buSzPct val="115000"/>
              <a:buFont typeface="Noto Sans Symbols"/>
              <a:buNone/>
              <a:defRPr b="0" i="0" sz="1000" u="none" cap="none" strike="noStrike">
                <a:solidFill>
                  <a:schemeClr val="lt1"/>
                </a:solidFill>
                <a:latin typeface="Arial"/>
                <a:ea typeface="Arial"/>
                <a:cs typeface="Arial"/>
                <a:sym typeface="Arial"/>
              </a:defRPr>
            </a:lvl5pPr>
            <a:lvl6pPr indent="0" lvl="5" marL="2286000" marR="0" rtl="0" algn="l">
              <a:lnSpc>
                <a:spcPct val="90000"/>
              </a:lnSpc>
              <a:spcBef>
                <a:spcPts val="500"/>
              </a:spcBef>
              <a:buClr>
                <a:schemeClr val="lt1"/>
              </a:buClr>
              <a:buSzPct val="100000"/>
              <a:buFont typeface="Arial"/>
              <a:buNone/>
              <a:defRPr b="0" i="0" sz="1000" u="none" cap="none" strike="noStrike">
                <a:solidFill>
                  <a:schemeClr val="lt1"/>
                </a:solidFill>
                <a:latin typeface="Arial"/>
                <a:ea typeface="Arial"/>
                <a:cs typeface="Arial"/>
                <a:sym typeface="Arial"/>
              </a:defRPr>
            </a:lvl6pPr>
            <a:lvl7pPr indent="0" lvl="6" marL="2743200" marR="0" rtl="0" algn="l">
              <a:lnSpc>
                <a:spcPct val="90000"/>
              </a:lnSpc>
              <a:spcBef>
                <a:spcPts val="500"/>
              </a:spcBef>
              <a:buClr>
                <a:schemeClr val="lt1"/>
              </a:buClr>
              <a:buSzPct val="100000"/>
              <a:buFont typeface="Arial"/>
              <a:buNone/>
              <a:defRPr b="0" i="0" sz="1000" u="none" cap="none" strike="noStrike">
                <a:solidFill>
                  <a:schemeClr val="lt1"/>
                </a:solidFill>
                <a:latin typeface="Arial"/>
                <a:ea typeface="Arial"/>
                <a:cs typeface="Arial"/>
                <a:sym typeface="Arial"/>
              </a:defRPr>
            </a:lvl7pPr>
            <a:lvl8pPr indent="0" lvl="7" marL="3200400" marR="0" rtl="0" algn="l">
              <a:lnSpc>
                <a:spcPct val="90000"/>
              </a:lnSpc>
              <a:spcBef>
                <a:spcPts val="500"/>
              </a:spcBef>
              <a:buClr>
                <a:schemeClr val="lt1"/>
              </a:buClr>
              <a:buSzPct val="100000"/>
              <a:buFont typeface="Arial"/>
              <a:buNone/>
              <a:defRPr b="0" i="0" sz="1000" u="none" cap="none" strike="noStrike">
                <a:solidFill>
                  <a:schemeClr val="lt1"/>
                </a:solidFill>
                <a:latin typeface="Arial"/>
                <a:ea typeface="Arial"/>
                <a:cs typeface="Arial"/>
                <a:sym typeface="Arial"/>
              </a:defRPr>
            </a:lvl8pPr>
            <a:lvl9pPr indent="0" lvl="8" marL="3657600" marR="0" rtl="0" algn="l">
              <a:lnSpc>
                <a:spcPct val="90000"/>
              </a:lnSpc>
              <a:spcBef>
                <a:spcPts val="500"/>
              </a:spcBef>
              <a:buClr>
                <a:schemeClr val="lt1"/>
              </a:buClr>
              <a:buSzPct val="100000"/>
              <a:buFont typeface="Arial"/>
              <a:buNone/>
              <a:defRPr b="0" i="0" sz="1000" u="none" cap="none" strike="noStrike">
                <a:solidFill>
                  <a:schemeClr val="lt1"/>
                </a:solidFill>
                <a:latin typeface="Arial"/>
                <a:ea typeface="Arial"/>
                <a:cs typeface="Arial"/>
                <a:sym typeface="Arial"/>
              </a:defRPr>
            </a:lvl9pPr>
          </a:lstStyle>
          <a:p/>
        </p:txBody>
      </p:sp>
      <p:sp>
        <p:nvSpPr>
          <p:cNvPr id="103" name="Shape 103"/>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04" name="Shape 104"/>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05" name="Shape 105"/>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objTx">
  <p:cSld name="Content with Caption">
    <p:spTree>
      <p:nvGrpSpPr>
        <p:cNvPr id="106" name="Shape 106"/>
        <p:cNvGrpSpPr/>
        <p:nvPr/>
      </p:nvGrpSpPr>
      <p:grpSpPr>
        <a:xfrm>
          <a:off x="0" y="0"/>
          <a:ext cx="0" cy="0"/>
          <a:chOff x="0" y="0"/>
          <a:chExt cx="0" cy="0"/>
        </a:xfrm>
      </p:grpSpPr>
      <p:sp>
        <p:nvSpPr>
          <p:cNvPr id="107" name="Shape 107"/>
          <p:cNvSpPr txBox="1"/>
          <p:nvPr>
            <p:ph type="title"/>
          </p:nvPr>
        </p:nvSpPr>
        <p:spPr>
          <a:xfrm>
            <a:off x="630238" y="457200"/>
            <a:ext cx="2949575" cy="1600200"/>
          </a:xfrm>
          <a:prstGeom prst="rect">
            <a:avLst/>
          </a:prstGeom>
          <a:noFill/>
          <a:ln>
            <a:noFill/>
          </a:ln>
        </p:spPr>
        <p:txBody>
          <a:bodyPr anchorCtr="1" anchor="b" bIns="91425" lIns="91425" rIns="91425" wrap="square" tIns="91425"/>
          <a:lstStyle>
            <a:lvl1pPr indent="0" lvl="0" marL="0" marR="0" rtl="0" algn="ctr">
              <a:spcBef>
                <a:spcPts val="0"/>
              </a:spcBef>
              <a:spcAft>
                <a:spcPts val="0"/>
              </a:spcAft>
              <a:buSzPct val="43750"/>
              <a:buNone/>
              <a:defRPr b="0" i="0" sz="32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108" name="Shape 108"/>
          <p:cNvSpPr txBox="1"/>
          <p:nvPr>
            <p:ph idx="1" type="body"/>
          </p:nvPr>
        </p:nvSpPr>
        <p:spPr>
          <a:xfrm>
            <a:off x="3887788" y="987425"/>
            <a:ext cx="4629150" cy="4873625"/>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sz="3200">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01600" lvl="5" marL="2514600" marR="0" rtl="0" algn="l">
              <a:lnSpc>
                <a:spcPct val="90000"/>
              </a:lnSpc>
              <a:spcBef>
                <a:spcPts val="500"/>
              </a:spcBef>
              <a:buClr>
                <a:schemeClr val="lt1"/>
              </a:buClr>
              <a:buSzPct val="100000"/>
              <a:buFont typeface="Arial"/>
              <a:buChar char="•"/>
              <a:defRPr b="0" i="0" sz="2000" u="none" cap="none" strike="noStrike">
                <a:solidFill>
                  <a:schemeClr val="lt1"/>
                </a:solidFill>
                <a:latin typeface="Arial"/>
                <a:ea typeface="Arial"/>
                <a:cs typeface="Arial"/>
                <a:sym typeface="Arial"/>
              </a:defRPr>
            </a:lvl6pPr>
            <a:lvl7pPr indent="-101600" lvl="6" marL="2971800" marR="0" rtl="0" algn="l">
              <a:lnSpc>
                <a:spcPct val="90000"/>
              </a:lnSpc>
              <a:spcBef>
                <a:spcPts val="500"/>
              </a:spcBef>
              <a:buClr>
                <a:schemeClr val="lt1"/>
              </a:buClr>
              <a:buSzPct val="100000"/>
              <a:buFont typeface="Arial"/>
              <a:buChar char="•"/>
              <a:defRPr b="0" i="0" sz="2000" u="none" cap="none" strike="noStrike">
                <a:solidFill>
                  <a:schemeClr val="lt1"/>
                </a:solidFill>
                <a:latin typeface="Arial"/>
                <a:ea typeface="Arial"/>
                <a:cs typeface="Arial"/>
                <a:sym typeface="Arial"/>
              </a:defRPr>
            </a:lvl7pPr>
            <a:lvl8pPr indent="-101600" lvl="7" marL="3429000" marR="0" rtl="0" algn="l">
              <a:lnSpc>
                <a:spcPct val="90000"/>
              </a:lnSpc>
              <a:spcBef>
                <a:spcPts val="500"/>
              </a:spcBef>
              <a:buClr>
                <a:schemeClr val="lt1"/>
              </a:buClr>
              <a:buSzPct val="100000"/>
              <a:buFont typeface="Arial"/>
              <a:buChar char="•"/>
              <a:defRPr b="0" i="0" sz="2000" u="none" cap="none" strike="noStrike">
                <a:solidFill>
                  <a:schemeClr val="lt1"/>
                </a:solidFill>
                <a:latin typeface="Arial"/>
                <a:ea typeface="Arial"/>
                <a:cs typeface="Arial"/>
                <a:sym typeface="Arial"/>
              </a:defRPr>
            </a:lvl8pPr>
            <a:lvl9pPr indent="-101600" lvl="8" marL="3886200" marR="0" rtl="0" algn="l">
              <a:lnSpc>
                <a:spcPct val="90000"/>
              </a:lnSpc>
              <a:spcBef>
                <a:spcPts val="500"/>
              </a:spcBef>
              <a:buClr>
                <a:schemeClr val="lt1"/>
              </a:buClr>
              <a:buSzPct val="100000"/>
              <a:buFont typeface="Arial"/>
              <a:buChar char="•"/>
              <a:defRPr b="0" i="0" sz="2000" u="none" cap="none" strike="noStrike">
                <a:solidFill>
                  <a:schemeClr val="lt1"/>
                </a:solidFill>
                <a:latin typeface="Arial"/>
                <a:ea typeface="Arial"/>
                <a:cs typeface="Arial"/>
                <a:sym typeface="Arial"/>
              </a:defRPr>
            </a:lvl9pPr>
          </a:lstStyle>
          <a:p/>
        </p:txBody>
      </p:sp>
      <p:sp>
        <p:nvSpPr>
          <p:cNvPr id="109" name="Shape 109"/>
          <p:cNvSpPr txBox="1"/>
          <p:nvPr>
            <p:ph idx="2" type="body"/>
          </p:nvPr>
        </p:nvSpPr>
        <p:spPr>
          <a:xfrm>
            <a:off x="630238" y="2057400"/>
            <a:ext cx="2949575" cy="3811588"/>
          </a:xfrm>
          <a:prstGeom prst="rect">
            <a:avLst/>
          </a:prstGeom>
          <a:noFill/>
          <a:ln>
            <a:noFill/>
          </a:ln>
        </p:spPr>
        <p:txBody>
          <a:bodyPr anchorCtr="0" anchor="t" bIns="91425" lIns="91425" rIns="91425" wrap="square" tIns="91425"/>
          <a:lstStyle>
            <a:lvl1pPr indent="0" lvl="0" marL="0" marR="0" rtl="0" algn="l">
              <a:spcBef>
                <a:spcPts val="320"/>
              </a:spcBef>
              <a:spcAft>
                <a:spcPts val="0"/>
              </a:spcAft>
              <a:buClr>
                <a:schemeClr val="lt2"/>
              </a:buClr>
              <a:buSzPct val="115000"/>
              <a:buFont typeface="Noto Sans Symbols"/>
              <a:buNone/>
              <a:defRPr sz="1600">
                <a:solidFill>
                  <a:schemeClr val="lt1"/>
                </a:solidFill>
                <a:latin typeface="Arial"/>
                <a:ea typeface="Arial"/>
                <a:cs typeface="Arial"/>
                <a:sym typeface="Arial"/>
              </a:defRPr>
            </a:lvl1pPr>
            <a:lvl2pPr indent="0" lvl="1" marL="457200" marR="0" rtl="0" algn="l">
              <a:spcBef>
                <a:spcPts val="280"/>
              </a:spcBef>
              <a:spcAft>
                <a:spcPts val="0"/>
              </a:spcAft>
              <a:buClr>
                <a:schemeClr val="lt1"/>
              </a:buClr>
              <a:buSzPct val="100000"/>
              <a:buFont typeface="Noto Sans Symbols"/>
              <a:buNone/>
              <a:defRPr b="0" i="0" sz="1400" u="none" cap="none" strike="noStrike">
                <a:solidFill>
                  <a:schemeClr val="lt1"/>
                </a:solidFill>
                <a:latin typeface="Arial"/>
                <a:ea typeface="Arial"/>
                <a:cs typeface="Arial"/>
                <a:sym typeface="Arial"/>
              </a:defRPr>
            </a:lvl2pPr>
            <a:lvl3pPr indent="0" lvl="2" marL="914400" marR="0" rtl="0" algn="l">
              <a:spcBef>
                <a:spcPts val="240"/>
              </a:spcBef>
              <a:spcAft>
                <a:spcPts val="0"/>
              </a:spcAft>
              <a:buClr>
                <a:schemeClr val="lt2"/>
              </a:buClr>
              <a:buSzPct val="115000"/>
              <a:buFont typeface="Noto Sans Symbols"/>
              <a:buNone/>
              <a:defRPr b="0" i="0" sz="1200" u="none" cap="none" strike="noStrike">
                <a:solidFill>
                  <a:schemeClr val="lt1"/>
                </a:solidFill>
                <a:latin typeface="Arial"/>
                <a:ea typeface="Arial"/>
                <a:cs typeface="Arial"/>
                <a:sym typeface="Arial"/>
              </a:defRPr>
            </a:lvl3pPr>
            <a:lvl4pPr indent="0" lvl="3" marL="1371600" marR="0" rtl="0" algn="l">
              <a:spcBef>
                <a:spcPts val="200"/>
              </a:spcBef>
              <a:spcAft>
                <a:spcPts val="0"/>
              </a:spcAft>
              <a:buClr>
                <a:schemeClr val="lt1"/>
              </a:buClr>
              <a:buSzPct val="100000"/>
              <a:buFont typeface="Noto Sans Symbols"/>
              <a:buNone/>
              <a:defRPr b="0" i="0" sz="1000" u="none" cap="none" strike="noStrike">
                <a:solidFill>
                  <a:schemeClr val="lt1"/>
                </a:solidFill>
                <a:latin typeface="Arial"/>
                <a:ea typeface="Arial"/>
                <a:cs typeface="Arial"/>
                <a:sym typeface="Arial"/>
              </a:defRPr>
            </a:lvl4pPr>
            <a:lvl5pPr indent="0" lvl="4" marL="1828800" marR="0" rtl="0" algn="l">
              <a:spcBef>
                <a:spcPts val="200"/>
              </a:spcBef>
              <a:spcAft>
                <a:spcPts val="0"/>
              </a:spcAft>
              <a:buClr>
                <a:schemeClr val="lt2"/>
              </a:buClr>
              <a:buSzPct val="115000"/>
              <a:buFont typeface="Noto Sans Symbols"/>
              <a:buNone/>
              <a:defRPr b="0" i="0" sz="1000" u="none" cap="none" strike="noStrike">
                <a:solidFill>
                  <a:schemeClr val="lt1"/>
                </a:solidFill>
                <a:latin typeface="Arial"/>
                <a:ea typeface="Arial"/>
                <a:cs typeface="Arial"/>
                <a:sym typeface="Arial"/>
              </a:defRPr>
            </a:lvl5pPr>
            <a:lvl6pPr indent="0" lvl="5" marL="2286000" marR="0" rtl="0" algn="l">
              <a:lnSpc>
                <a:spcPct val="90000"/>
              </a:lnSpc>
              <a:spcBef>
                <a:spcPts val="500"/>
              </a:spcBef>
              <a:buClr>
                <a:schemeClr val="lt1"/>
              </a:buClr>
              <a:buSzPct val="100000"/>
              <a:buFont typeface="Arial"/>
              <a:buNone/>
              <a:defRPr b="0" i="0" sz="1000" u="none" cap="none" strike="noStrike">
                <a:solidFill>
                  <a:schemeClr val="lt1"/>
                </a:solidFill>
                <a:latin typeface="Arial"/>
                <a:ea typeface="Arial"/>
                <a:cs typeface="Arial"/>
                <a:sym typeface="Arial"/>
              </a:defRPr>
            </a:lvl6pPr>
            <a:lvl7pPr indent="0" lvl="6" marL="2743200" marR="0" rtl="0" algn="l">
              <a:lnSpc>
                <a:spcPct val="90000"/>
              </a:lnSpc>
              <a:spcBef>
                <a:spcPts val="500"/>
              </a:spcBef>
              <a:buClr>
                <a:schemeClr val="lt1"/>
              </a:buClr>
              <a:buSzPct val="100000"/>
              <a:buFont typeface="Arial"/>
              <a:buNone/>
              <a:defRPr b="0" i="0" sz="1000" u="none" cap="none" strike="noStrike">
                <a:solidFill>
                  <a:schemeClr val="lt1"/>
                </a:solidFill>
                <a:latin typeface="Arial"/>
                <a:ea typeface="Arial"/>
                <a:cs typeface="Arial"/>
                <a:sym typeface="Arial"/>
              </a:defRPr>
            </a:lvl7pPr>
            <a:lvl8pPr indent="0" lvl="7" marL="3200400" marR="0" rtl="0" algn="l">
              <a:lnSpc>
                <a:spcPct val="90000"/>
              </a:lnSpc>
              <a:spcBef>
                <a:spcPts val="500"/>
              </a:spcBef>
              <a:buClr>
                <a:schemeClr val="lt1"/>
              </a:buClr>
              <a:buSzPct val="100000"/>
              <a:buFont typeface="Arial"/>
              <a:buNone/>
              <a:defRPr b="0" i="0" sz="1000" u="none" cap="none" strike="noStrike">
                <a:solidFill>
                  <a:schemeClr val="lt1"/>
                </a:solidFill>
                <a:latin typeface="Arial"/>
                <a:ea typeface="Arial"/>
                <a:cs typeface="Arial"/>
                <a:sym typeface="Arial"/>
              </a:defRPr>
            </a:lvl8pPr>
            <a:lvl9pPr indent="0" lvl="8" marL="3657600" marR="0" rtl="0" algn="l">
              <a:lnSpc>
                <a:spcPct val="90000"/>
              </a:lnSpc>
              <a:spcBef>
                <a:spcPts val="500"/>
              </a:spcBef>
              <a:buClr>
                <a:schemeClr val="lt1"/>
              </a:buClr>
              <a:buSzPct val="100000"/>
              <a:buFont typeface="Arial"/>
              <a:buNone/>
              <a:defRPr b="0" i="0" sz="1000" u="none" cap="none" strike="noStrike">
                <a:solidFill>
                  <a:schemeClr val="lt1"/>
                </a:solidFill>
                <a:latin typeface="Arial"/>
                <a:ea typeface="Arial"/>
                <a:cs typeface="Arial"/>
                <a:sym typeface="Arial"/>
              </a:defRPr>
            </a:lvl9pPr>
          </a:lstStyle>
          <a:p/>
        </p:txBody>
      </p:sp>
      <p:sp>
        <p:nvSpPr>
          <p:cNvPr id="110" name="Shape 110"/>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11" name="Shape 111"/>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12" name="Shape 112"/>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blank">
  <p:cSld name="Blank">
    <p:spTree>
      <p:nvGrpSpPr>
        <p:cNvPr id="113" name="Shape 113"/>
        <p:cNvGrpSpPr/>
        <p:nvPr/>
      </p:nvGrpSpPr>
      <p:grpSpPr>
        <a:xfrm>
          <a:off x="0" y="0"/>
          <a:ext cx="0" cy="0"/>
          <a:chOff x="0" y="0"/>
          <a:chExt cx="0" cy="0"/>
        </a:xfrm>
      </p:grpSpPr>
      <p:sp>
        <p:nvSpPr>
          <p:cNvPr id="114" name="Shape 114"/>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15" name="Shape 115"/>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16" name="Shape 116"/>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woTxTwoObj">
  <p:cSld name="Comparison">
    <p:spTree>
      <p:nvGrpSpPr>
        <p:cNvPr id="117" name="Shape 117"/>
        <p:cNvGrpSpPr/>
        <p:nvPr/>
      </p:nvGrpSpPr>
      <p:grpSpPr>
        <a:xfrm>
          <a:off x="0" y="0"/>
          <a:ext cx="0" cy="0"/>
          <a:chOff x="0" y="0"/>
          <a:chExt cx="0" cy="0"/>
        </a:xfrm>
      </p:grpSpPr>
      <p:sp>
        <p:nvSpPr>
          <p:cNvPr id="118" name="Shape 118"/>
          <p:cNvSpPr txBox="1"/>
          <p:nvPr>
            <p:ph type="title"/>
          </p:nvPr>
        </p:nvSpPr>
        <p:spPr>
          <a:xfrm>
            <a:off x="630238" y="365125"/>
            <a:ext cx="7886700" cy="1325563"/>
          </a:xfrm>
          <a:prstGeom prst="rect">
            <a:avLst/>
          </a:prstGeom>
          <a:noFill/>
          <a:ln>
            <a:noFill/>
          </a:ln>
        </p:spPr>
        <p:txBody>
          <a:bodyPr anchorCtr="1" anchor="ctr" bIns="91425" lIns="91425" rIns="91425" wrap="square" tIns="91425"/>
          <a:lstStyle>
            <a:lvl1pPr indent="0" lvl="0"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119" name="Shape 119"/>
          <p:cNvSpPr txBox="1"/>
          <p:nvPr>
            <p:ph idx="1" type="body"/>
          </p:nvPr>
        </p:nvSpPr>
        <p:spPr>
          <a:xfrm>
            <a:off x="630238" y="1681163"/>
            <a:ext cx="3868737" cy="823912"/>
          </a:xfrm>
          <a:prstGeom prst="rect">
            <a:avLst/>
          </a:prstGeom>
          <a:noFill/>
          <a:ln>
            <a:noFill/>
          </a:ln>
        </p:spPr>
        <p:txBody>
          <a:bodyPr anchorCtr="0" anchor="b" bIns="91425" lIns="91425" rIns="91425" wrap="square" tIns="91425"/>
          <a:lstStyle>
            <a:lvl1pPr indent="0" lvl="0" marL="0" marR="0" rtl="0" algn="l">
              <a:spcBef>
                <a:spcPts val="480"/>
              </a:spcBef>
              <a:spcAft>
                <a:spcPts val="0"/>
              </a:spcAft>
              <a:buClr>
                <a:schemeClr val="lt2"/>
              </a:buClr>
              <a:buSzPct val="115000"/>
              <a:buFont typeface="Noto Sans Symbols"/>
              <a:buNone/>
              <a:defRPr b="1" sz="2400">
                <a:solidFill>
                  <a:schemeClr val="lt1"/>
                </a:solidFill>
                <a:latin typeface="Arial"/>
                <a:ea typeface="Arial"/>
                <a:cs typeface="Arial"/>
                <a:sym typeface="Arial"/>
              </a:defRPr>
            </a:lvl1pPr>
            <a:lvl2pPr indent="0" lvl="1" marL="457200" marR="0" rtl="0" algn="l">
              <a:spcBef>
                <a:spcPts val="400"/>
              </a:spcBef>
              <a:spcAft>
                <a:spcPts val="0"/>
              </a:spcAft>
              <a:buClr>
                <a:schemeClr val="lt1"/>
              </a:buClr>
              <a:buSzPct val="100000"/>
              <a:buFont typeface="Noto Sans Symbols"/>
              <a:buNone/>
              <a:defRPr b="1" i="0" sz="2000" u="none" cap="none" strike="noStrike">
                <a:solidFill>
                  <a:schemeClr val="lt1"/>
                </a:solidFill>
                <a:latin typeface="Arial"/>
                <a:ea typeface="Arial"/>
                <a:cs typeface="Arial"/>
                <a:sym typeface="Arial"/>
              </a:defRPr>
            </a:lvl2pPr>
            <a:lvl3pPr indent="0" lvl="2" marL="914400" marR="0" rtl="0" algn="l">
              <a:spcBef>
                <a:spcPts val="360"/>
              </a:spcBef>
              <a:spcAft>
                <a:spcPts val="0"/>
              </a:spcAft>
              <a:buClr>
                <a:schemeClr val="lt2"/>
              </a:buClr>
              <a:buSzPct val="115000"/>
              <a:buFont typeface="Noto Sans Symbols"/>
              <a:buNone/>
              <a:defRPr b="1" i="0" sz="1800" u="none" cap="none" strike="noStrike">
                <a:solidFill>
                  <a:schemeClr val="lt1"/>
                </a:solidFill>
                <a:latin typeface="Arial"/>
                <a:ea typeface="Arial"/>
                <a:cs typeface="Arial"/>
                <a:sym typeface="Arial"/>
              </a:defRPr>
            </a:lvl3pPr>
            <a:lvl4pPr indent="0" lvl="3" marL="1371600" marR="0" rtl="0" algn="l">
              <a:spcBef>
                <a:spcPts val="320"/>
              </a:spcBef>
              <a:spcAft>
                <a:spcPts val="0"/>
              </a:spcAft>
              <a:buClr>
                <a:schemeClr val="lt1"/>
              </a:buClr>
              <a:buSzPct val="100000"/>
              <a:buFont typeface="Noto Sans Symbols"/>
              <a:buNone/>
              <a:defRPr b="1" i="0" sz="1600" u="none" cap="none" strike="noStrike">
                <a:solidFill>
                  <a:schemeClr val="lt1"/>
                </a:solidFill>
                <a:latin typeface="Arial"/>
                <a:ea typeface="Arial"/>
                <a:cs typeface="Arial"/>
                <a:sym typeface="Arial"/>
              </a:defRPr>
            </a:lvl4pPr>
            <a:lvl5pPr indent="0" lvl="4" marL="1828800" marR="0" rtl="0" algn="l">
              <a:spcBef>
                <a:spcPts val="320"/>
              </a:spcBef>
              <a:spcAft>
                <a:spcPts val="0"/>
              </a:spcAft>
              <a:buClr>
                <a:schemeClr val="lt2"/>
              </a:buClr>
              <a:buSzPct val="115000"/>
              <a:buFont typeface="Noto Sans Symbols"/>
              <a:buNone/>
              <a:defRPr b="1" i="0" sz="1600" u="none" cap="none" strike="noStrike">
                <a:solidFill>
                  <a:schemeClr val="lt1"/>
                </a:solidFill>
                <a:latin typeface="Arial"/>
                <a:ea typeface="Arial"/>
                <a:cs typeface="Arial"/>
                <a:sym typeface="Arial"/>
              </a:defRPr>
            </a:lvl5pPr>
            <a:lvl6pPr indent="0" lvl="5" marL="2286000" marR="0" rtl="0" algn="l">
              <a:lnSpc>
                <a:spcPct val="90000"/>
              </a:lnSpc>
              <a:spcBef>
                <a:spcPts val="500"/>
              </a:spcBef>
              <a:buClr>
                <a:schemeClr val="lt1"/>
              </a:buClr>
              <a:buSzPct val="100000"/>
              <a:buFont typeface="Arial"/>
              <a:buNone/>
              <a:defRPr b="1" i="0" sz="1600" u="none" cap="none" strike="noStrike">
                <a:solidFill>
                  <a:schemeClr val="lt1"/>
                </a:solidFill>
                <a:latin typeface="Arial"/>
                <a:ea typeface="Arial"/>
                <a:cs typeface="Arial"/>
                <a:sym typeface="Arial"/>
              </a:defRPr>
            </a:lvl6pPr>
            <a:lvl7pPr indent="0" lvl="6" marL="2743200" marR="0" rtl="0" algn="l">
              <a:lnSpc>
                <a:spcPct val="90000"/>
              </a:lnSpc>
              <a:spcBef>
                <a:spcPts val="500"/>
              </a:spcBef>
              <a:buClr>
                <a:schemeClr val="lt1"/>
              </a:buClr>
              <a:buSzPct val="100000"/>
              <a:buFont typeface="Arial"/>
              <a:buNone/>
              <a:defRPr b="1" i="0" sz="1600" u="none" cap="none" strike="noStrike">
                <a:solidFill>
                  <a:schemeClr val="lt1"/>
                </a:solidFill>
                <a:latin typeface="Arial"/>
                <a:ea typeface="Arial"/>
                <a:cs typeface="Arial"/>
                <a:sym typeface="Arial"/>
              </a:defRPr>
            </a:lvl7pPr>
            <a:lvl8pPr indent="0" lvl="7" marL="3200400" marR="0" rtl="0" algn="l">
              <a:lnSpc>
                <a:spcPct val="90000"/>
              </a:lnSpc>
              <a:spcBef>
                <a:spcPts val="500"/>
              </a:spcBef>
              <a:buClr>
                <a:schemeClr val="lt1"/>
              </a:buClr>
              <a:buSzPct val="100000"/>
              <a:buFont typeface="Arial"/>
              <a:buNone/>
              <a:defRPr b="1" i="0" sz="1600" u="none" cap="none" strike="noStrike">
                <a:solidFill>
                  <a:schemeClr val="lt1"/>
                </a:solidFill>
                <a:latin typeface="Arial"/>
                <a:ea typeface="Arial"/>
                <a:cs typeface="Arial"/>
                <a:sym typeface="Arial"/>
              </a:defRPr>
            </a:lvl8pPr>
            <a:lvl9pPr indent="0" lvl="8" marL="3657600" marR="0" rtl="0" algn="l">
              <a:lnSpc>
                <a:spcPct val="90000"/>
              </a:lnSpc>
              <a:spcBef>
                <a:spcPts val="500"/>
              </a:spcBef>
              <a:buClr>
                <a:schemeClr val="lt1"/>
              </a:buClr>
              <a:buSzPct val="100000"/>
              <a:buFont typeface="Arial"/>
              <a:buNone/>
              <a:defRPr b="1" i="0" sz="1600" u="none" cap="none" strike="noStrike">
                <a:solidFill>
                  <a:schemeClr val="lt1"/>
                </a:solidFill>
                <a:latin typeface="Arial"/>
                <a:ea typeface="Arial"/>
                <a:cs typeface="Arial"/>
                <a:sym typeface="Arial"/>
              </a:defRPr>
            </a:lvl9pPr>
          </a:lstStyle>
          <a:p/>
        </p:txBody>
      </p:sp>
      <p:sp>
        <p:nvSpPr>
          <p:cNvPr id="120" name="Shape 120"/>
          <p:cNvSpPr txBox="1"/>
          <p:nvPr>
            <p:ph idx="2" type="body"/>
          </p:nvPr>
        </p:nvSpPr>
        <p:spPr>
          <a:xfrm>
            <a:off x="630238" y="2505075"/>
            <a:ext cx="3868737" cy="3684588"/>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sz="3200">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
        <p:nvSpPr>
          <p:cNvPr id="121" name="Shape 121"/>
          <p:cNvSpPr txBox="1"/>
          <p:nvPr>
            <p:ph idx="3" type="body"/>
          </p:nvPr>
        </p:nvSpPr>
        <p:spPr>
          <a:xfrm>
            <a:off x="4629150" y="1681163"/>
            <a:ext cx="3887788" cy="823912"/>
          </a:xfrm>
          <a:prstGeom prst="rect">
            <a:avLst/>
          </a:prstGeom>
          <a:noFill/>
          <a:ln>
            <a:noFill/>
          </a:ln>
        </p:spPr>
        <p:txBody>
          <a:bodyPr anchorCtr="0" anchor="b" bIns="91425" lIns="91425" rIns="91425" wrap="square" tIns="91425"/>
          <a:lstStyle>
            <a:lvl1pPr indent="0" lvl="0" marL="0" marR="0" rtl="0" algn="l">
              <a:spcBef>
                <a:spcPts val="480"/>
              </a:spcBef>
              <a:spcAft>
                <a:spcPts val="0"/>
              </a:spcAft>
              <a:buClr>
                <a:schemeClr val="lt2"/>
              </a:buClr>
              <a:buSzPct val="115000"/>
              <a:buFont typeface="Noto Sans Symbols"/>
              <a:buNone/>
              <a:defRPr b="1" sz="2400">
                <a:solidFill>
                  <a:schemeClr val="lt1"/>
                </a:solidFill>
                <a:latin typeface="Arial"/>
                <a:ea typeface="Arial"/>
                <a:cs typeface="Arial"/>
                <a:sym typeface="Arial"/>
              </a:defRPr>
            </a:lvl1pPr>
            <a:lvl2pPr indent="0" lvl="1" marL="457200" marR="0" rtl="0" algn="l">
              <a:spcBef>
                <a:spcPts val="400"/>
              </a:spcBef>
              <a:spcAft>
                <a:spcPts val="0"/>
              </a:spcAft>
              <a:buClr>
                <a:schemeClr val="lt1"/>
              </a:buClr>
              <a:buSzPct val="100000"/>
              <a:buFont typeface="Noto Sans Symbols"/>
              <a:buNone/>
              <a:defRPr b="1" i="0" sz="2000" u="none" cap="none" strike="noStrike">
                <a:solidFill>
                  <a:schemeClr val="lt1"/>
                </a:solidFill>
                <a:latin typeface="Arial"/>
                <a:ea typeface="Arial"/>
                <a:cs typeface="Arial"/>
                <a:sym typeface="Arial"/>
              </a:defRPr>
            </a:lvl2pPr>
            <a:lvl3pPr indent="0" lvl="2" marL="914400" marR="0" rtl="0" algn="l">
              <a:spcBef>
                <a:spcPts val="360"/>
              </a:spcBef>
              <a:spcAft>
                <a:spcPts val="0"/>
              </a:spcAft>
              <a:buClr>
                <a:schemeClr val="lt2"/>
              </a:buClr>
              <a:buSzPct val="115000"/>
              <a:buFont typeface="Noto Sans Symbols"/>
              <a:buNone/>
              <a:defRPr b="1" i="0" sz="1800" u="none" cap="none" strike="noStrike">
                <a:solidFill>
                  <a:schemeClr val="lt1"/>
                </a:solidFill>
                <a:latin typeface="Arial"/>
                <a:ea typeface="Arial"/>
                <a:cs typeface="Arial"/>
                <a:sym typeface="Arial"/>
              </a:defRPr>
            </a:lvl3pPr>
            <a:lvl4pPr indent="0" lvl="3" marL="1371600" marR="0" rtl="0" algn="l">
              <a:spcBef>
                <a:spcPts val="320"/>
              </a:spcBef>
              <a:spcAft>
                <a:spcPts val="0"/>
              </a:spcAft>
              <a:buClr>
                <a:schemeClr val="lt1"/>
              </a:buClr>
              <a:buSzPct val="100000"/>
              <a:buFont typeface="Noto Sans Symbols"/>
              <a:buNone/>
              <a:defRPr b="1" i="0" sz="1600" u="none" cap="none" strike="noStrike">
                <a:solidFill>
                  <a:schemeClr val="lt1"/>
                </a:solidFill>
                <a:latin typeface="Arial"/>
                <a:ea typeface="Arial"/>
                <a:cs typeface="Arial"/>
                <a:sym typeface="Arial"/>
              </a:defRPr>
            </a:lvl4pPr>
            <a:lvl5pPr indent="0" lvl="4" marL="1828800" marR="0" rtl="0" algn="l">
              <a:spcBef>
                <a:spcPts val="320"/>
              </a:spcBef>
              <a:spcAft>
                <a:spcPts val="0"/>
              </a:spcAft>
              <a:buClr>
                <a:schemeClr val="lt2"/>
              </a:buClr>
              <a:buSzPct val="115000"/>
              <a:buFont typeface="Noto Sans Symbols"/>
              <a:buNone/>
              <a:defRPr b="1" i="0" sz="1600" u="none" cap="none" strike="noStrike">
                <a:solidFill>
                  <a:schemeClr val="lt1"/>
                </a:solidFill>
                <a:latin typeface="Arial"/>
                <a:ea typeface="Arial"/>
                <a:cs typeface="Arial"/>
                <a:sym typeface="Arial"/>
              </a:defRPr>
            </a:lvl5pPr>
            <a:lvl6pPr indent="0" lvl="5" marL="2286000" marR="0" rtl="0" algn="l">
              <a:lnSpc>
                <a:spcPct val="90000"/>
              </a:lnSpc>
              <a:spcBef>
                <a:spcPts val="500"/>
              </a:spcBef>
              <a:buClr>
                <a:schemeClr val="lt1"/>
              </a:buClr>
              <a:buSzPct val="100000"/>
              <a:buFont typeface="Arial"/>
              <a:buNone/>
              <a:defRPr b="1" i="0" sz="1600" u="none" cap="none" strike="noStrike">
                <a:solidFill>
                  <a:schemeClr val="lt1"/>
                </a:solidFill>
                <a:latin typeface="Arial"/>
                <a:ea typeface="Arial"/>
                <a:cs typeface="Arial"/>
                <a:sym typeface="Arial"/>
              </a:defRPr>
            </a:lvl6pPr>
            <a:lvl7pPr indent="0" lvl="6" marL="2743200" marR="0" rtl="0" algn="l">
              <a:lnSpc>
                <a:spcPct val="90000"/>
              </a:lnSpc>
              <a:spcBef>
                <a:spcPts val="500"/>
              </a:spcBef>
              <a:buClr>
                <a:schemeClr val="lt1"/>
              </a:buClr>
              <a:buSzPct val="100000"/>
              <a:buFont typeface="Arial"/>
              <a:buNone/>
              <a:defRPr b="1" i="0" sz="1600" u="none" cap="none" strike="noStrike">
                <a:solidFill>
                  <a:schemeClr val="lt1"/>
                </a:solidFill>
                <a:latin typeface="Arial"/>
                <a:ea typeface="Arial"/>
                <a:cs typeface="Arial"/>
                <a:sym typeface="Arial"/>
              </a:defRPr>
            </a:lvl7pPr>
            <a:lvl8pPr indent="0" lvl="7" marL="3200400" marR="0" rtl="0" algn="l">
              <a:lnSpc>
                <a:spcPct val="90000"/>
              </a:lnSpc>
              <a:spcBef>
                <a:spcPts val="500"/>
              </a:spcBef>
              <a:buClr>
                <a:schemeClr val="lt1"/>
              </a:buClr>
              <a:buSzPct val="100000"/>
              <a:buFont typeface="Arial"/>
              <a:buNone/>
              <a:defRPr b="1" i="0" sz="1600" u="none" cap="none" strike="noStrike">
                <a:solidFill>
                  <a:schemeClr val="lt1"/>
                </a:solidFill>
                <a:latin typeface="Arial"/>
                <a:ea typeface="Arial"/>
                <a:cs typeface="Arial"/>
                <a:sym typeface="Arial"/>
              </a:defRPr>
            </a:lvl8pPr>
            <a:lvl9pPr indent="0" lvl="8" marL="3657600" marR="0" rtl="0" algn="l">
              <a:lnSpc>
                <a:spcPct val="90000"/>
              </a:lnSpc>
              <a:spcBef>
                <a:spcPts val="500"/>
              </a:spcBef>
              <a:buClr>
                <a:schemeClr val="lt1"/>
              </a:buClr>
              <a:buSzPct val="100000"/>
              <a:buFont typeface="Arial"/>
              <a:buNone/>
              <a:defRPr b="1" i="0" sz="1600" u="none" cap="none" strike="noStrike">
                <a:solidFill>
                  <a:schemeClr val="lt1"/>
                </a:solidFill>
                <a:latin typeface="Arial"/>
                <a:ea typeface="Arial"/>
                <a:cs typeface="Arial"/>
                <a:sym typeface="Arial"/>
              </a:defRPr>
            </a:lvl9pPr>
          </a:lstStyle>
          <a:p/>
        </p:txBody>
      </p:sp>
      <p:sp>
        <p:nvSpPr>
          <p:cNvPr id="122" name="Shape 122"/>
          <p:cNvSpPr txBox="1"/>
          <p:nvPr>
            <p:ph idx="4" type="body"/>
          </p:nvPr>
        </p:nvSpPr>
        <p:spPr>
          <a:xfrm>
            <a:off x="4629150" y="2505075"/>
            <a:ext cx="3887788" cy="3684588"/>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sz="3200">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
        <p:nvSpPr>
          <p:cNvPr id="123" name="Shape 123"/>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24" name="Shape 124"/>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25" name="Shape 125"/>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type="twoObj">
  <p:cSld name="Two Content">
    <p:spTree>
      <p:nvGrpSpPr>
        <p:cNvPr id="126" name="Shape 126"/>
        <p:cNvGrpSpPr/>
        <p:nvPr/>
      </p:nvGrpSpPr>
      <p:grpSpPr>
        <a:xfrm>
          <a:off x="0" y="0"/>
          <a:ext cx="0" cy="0"/>
          <a:chOff x="0" y="0"/>
          <a:chExt cx="0" cy="0"/>
        </a:xfrm>
      </p:grpSpPr>
      <p:sp>
        <p:nvSpPr>
          <p:cNvPr id="127" name="Shape 127"/>
          <p:cNvSpPr txBox="1"/>
          <p:nvPr>
            <p:ph type="title"/>
          </p:nvPr>
        </p:nvSpPr>
        <p:spPr>
          <a:xfrm>
            <a:off x="455612" y="273050"/>
            <a:ext cx="8226425" cy="1143000"/>
          </a:xfrm>
          <a:prstGeom prst="rect">
            <a:avLst/>
          </a:prstGeom>
          <a:noFill/>
          <a:ln>
            <a:noFill/>
          </a:ln>
        </p:spPr>
        <p:txBody>
          <a:bodyPr anchorCtr="1" anchor="ctr" bIns="91425" lIns="91425" rIns="91425" wrap="square" tIns="91425"/>
          <a:lstStyle>
            <a:lvl1pPr indent="0" lvl="0"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128" name="Shape 128"/>
          <p:cNvSpPr txBox="1"/>
          <p:nvPr>
            <p:ph idx="1" type="body"/>
          </p:nvPr>
        </p:nvSpPr>
        <p:spPr>
          <a:xfrm>
            <a:off x="455613" y="1598613"/>
            <a:ext cx="4037012" cy="4497387"/>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sz="3200">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
        <p:nvSpPr>
          <p:cNvPr id="129" name="Shape 129"/>
          <p:cNvSpPr txBox="1"/>
          <p:nvPr>
            <p:ph idx="2" type="body"/>
          </p:nvPr>
        </p:nvSpPr>
        <p:spPr>
          <a:xfrm>
            <a:off x="4645025" y="1598613"/>
            <a:ext cx="4037013" cy="4497387"/>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sz="3200">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
        <p:nvSpPr>
          <p:cNvPr id="130" name="Shape 130"/>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31" name="Shape 131"/>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132" name="Shape 132"/>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theme" Target="../theme/theme1.xml"/><Relationship Id="rId10" Type="http://schemas.openxmlformats.org/officeDocument/2006/relationships/slideLayout" Target="../slideLayouts/slideLayout10.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gradFill>
          <a:gsLst>
            <a:gs pos="0">
              <a:srgbClr val="414161"/>
            </a:gs>
            <a:gs pos="100000">
              <a:schemeClr val="dk2"/>
            </a:gs>
          </a:gsLst>
          <a:lin ang="5400000" scaled="0"/>
        </a:gradFill>
      </p:bgPr>
    </p:bg>
    <p:spTree>
      <p:nvGrpSpPr>
        <p:cNvPr id="5" name="Shape 5"/>
        <p:cNvGrpSpPr/>
        <p:nvPr/>
      </p:nvGrpSpPr>
      <p:grpSpPr>
        <a:xfrm>
          <a:off x="0" y="0"/>
          <a:ext cx="0" cy="0"/>
          <a:chOff x="0" y="0"/>
          <a:chExt cx="0" cy="0"/>
        </a:xfrm>
      </p:grpSpPr>
      <p:grpSp>
        <p:nvGrpSpPr>
          <p:cNvPr id="6" name="Shape 6"/>
          <p:cNvGrpSpPr/>
          <p:nvPr/>
        </p:nvGrpSpPr>
        <p:grpSpPr>
          <a:xfrm>
            <a:off x="0" y="0"/>
            <a:ext cx="9142412" cy="6856412"/>
            <a:chOff x="0" y="0"/>
            <a:chExt cx="9142412" cy="6856412"/>
          </a:xfrm>
        </p:grpSpPr>
        <p:sp>
          <p:nvSpPr>
            <p:cNvPr id="7" name="Shape 7"/>
            <p:cNvSpPr/>
            <p:nvPr/>
          </p:nvSpPr>
          <p:spPr>
            <a:xfrm>
              <a:off x="0" y="0"/>
              <a:ext cx="9140825" cy="1655762"/>
            </a:xfrm>
            <a:custGeom>
              <a:pathLst>
                <a:path extrusionOk="0" h="120000" w="120000">
                  <a:moveTo>
                    <a:pt x="120000" y="120000"/>
                  </a:moveTo>
                  <a:lnTo>
                    <a:pt x="0" y="120000"/>
                  </a:lnTo>
                  <a:lnTo>
                    <a:pt x="0" y="0"/>
                  </a:lnTo>
                  <a:lnTo>
                    <a:pt x="120000" y="0"/>
                  </a:lnTo>
                  <a:lnTo>
                    <a:pt x="120000" y="120000"/>
                  </a:lnTo>
                  <a:lnTo>
                    <a:pt x="120000" y="120000"/>
                  </a:lnTo>
                  <a:close/>
                </a:path>
              </a:pathLst>
            </a:custGeom>
            <a:gradFill>
              <a:gsLst>
                <a:gs pos="0">
                  <a:schemeClr val="dk2"/>
                </a:gs>
                <a:gs pos="100000">
                  <a:srgbClr val="4747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nvGrpSpPr>
            <p:cNvPr id="8" name="Shape 8"/>
            <p:cNvGrpSpPr/>
            <p:nvPr/>
          </p:nvGrpSpPr>
          <p:grpSpPr>
            <a:xfrm>
              <a:off x="0" y="0"/>
              <a:ext cx="9142412" cy="6856412"/>
              <a:chOff x="0" y="0"/>
              <a:chExt cx="9142412" cy="6856412"/>
            </a:xfrm>
          </p:grpSpPr>
          <p:sp>
            <p:nvSpPr>
              <p:cNvPr id="9" name="Shape 9"/>
              <p:cNvSpPr/>
              <p:nvPr/>
            </p:nvSpPr>
            <p:spPr>
              <a:xfrm>
                <a:off x="1587" y="1651000"/>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0" name="Shape 10"/>
              <p:cNvSpPr/>
              <p:nvPr/>
            </p:nvSpPr>
            <p:spPr>
              <a:xfrm>
                <a:off x="0" y="6330950"/>
                <a:ext cx="9140825" cy="66675"/>
              </a:xfrm>
              <a:custGeom>
                <a:pathLst>
                  <a:path extrusionOk="0" h="120000" w="120000">
                    <a:moveTo>
                      <a:pt x="0" y="120000"/>
                    </a:moveTo>
                    <a:lnTo>
                      <a:pt x="120000" y="120000"/>
                    </a:lnTo>
                    <a:lnTo>
                      <a:pt x="120000" y="0"/>
                    </a:lnTo>
                    <a:lnTo>
                      <a:pt x="0" y="0"/>
                    </a:lnTo>
                    <a:lnTo>
                      <a:pt x="0" y="120000"/>
                    </a:lnTo>
                    <a:lnTo>
                      <a:pt x="0" y="120000"/>
                    </a:lnTo>
                    <a:close/>
                  </a:path>
                </a:pathLst>
              </a:custGeom>
              <a:gradFill>
                <a:gsLst>
                  <a:gs pos="0">
                    <a:srgbClr val="656590"/>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1" name="Shape 11"/>
              <p:cNvSpPr/>
              <p:nvPr/>
            </p:nvSpPr>
            <p:spPr>
              <a:xfrm>
                <a:off x="0" y="5818187"/>
                <a:ext cx="9140825" cy="47625"/>
              </a:xfrm>
              <a:custGeom>
                <a:pathLst>
                  <a:path extrusionOk="0" h="120000" w="120000">
                    <a:moveTo>
                      <a:pt x="0" y="120000"/>
                    </a:moveTo>
                    <a:lnTo>
                      <a:pt x="120000" y="120000"/>
                    </a:lnTo>
                    <a:lnTo>
                      <a:pt x="120000" y="0"/>
                    </a:lnTo>
                    <a:lnTo>
                      <a:pt x="0" y="0"/>
                    </a:lnTo>
                    <a:lnTo>
                      <a:pt x="0" y="120000"/>
                    </a:lnTo>
                    <a:lnTo>
                      <a:pt x="0" y="120000"/>
                    </a:lnTo>
                    <a:close/>
                  </a:path>
                </a:pathLst>
              </a:custGeom>
              <a:gradFill>
                <a:gsLst>
                  <a:gs pos="0">
                    <a:srgbClr val="656590"/>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2" name="Shape 12"/>
              <p:cNvSpPr/>
              <p:nvPr/>
            </p:nvSpPr>
            <p:spPr>
              <a:xfrm>
                <a:off x="0" y="5340350"/>
                <a:ext cx="9140825" cy="47625"/>
              </a:xfrm>
              <a:custGeom>
                <a:pathLst>
                  <a:path extrusionOk="0" h="120000" w="120000">
                    <a:moveTo>
                      <a:pt x="0" y="120000"/>
                    </a:moveTo>
                    <a:lnTo>
                      <a:pt x="120000" y="120000"/>
                    </a:lnTo>
                    <a:lnTo>
                      <a:pt x="120000" y="0"/>
                    </a:lnTo>
                    <a:lnTo>
                      <a:pt x="0" y="0"/>
                    </a:lnTo>
                    <a:lnTo>
                      <a:pt x="0" y="120000"/>
                    </a:lnTo>
                    <a:lnTo>
                      <a:pt x="0" y="120000"/>
                    </a:lnTo>
                    <a:close/>
                  </a:path>
                </a:pathLst>
              </a:custGeom>
              <a:gradFill>
                <a:gsLst>
                  <a:gs pos="0">
                    <a:srgbClr val="61618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3" name="Shape 13"/>
              <p:cNvSpPr/>
              <p:nvPr/>
            </p:nvSpPr>
            <p:spPr>
              <a:xfrm>
                <a:off x="0" y="4929187"/>
                <a:ext cx="9140825" cy="49212"/>
              </a:xfrm>
              <a:custGeom>
                <a:pathLst>
                  <a:path extrusionOk="0" h="120000" w="120000">
                    <a:moveTo>
                      <a:pt x="0" y="120000"/>
                    </a:moveTo>
                    <a:lnTo>
                      <a:pt x="120000" y="120000"/>
                    </a:lnTo>
                    <a:lnTo>
                      <a:pt x="120000" y="0"/>
                    </a:lnTo>
                    <a:lnTo>
                      <a:pt x="0" y="0"/>
                    </a:lnTo>
                    <a:lnTo>
                      <a:pt x="0" y="120000"/>
                    </a:lnTo>
                    <a:lnTo>
                      <a:pt x="0" y="120000"/>
                    </a:lnTo>
                    <a:close/>
                  </a:path>
                </a:pathLst>
              </a:custGeom>
              <a:gradFill>
                <a:gsLst>
                  <a:gs pos="0">
                    <a:srgbClr val="61618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4" name="Shape 14"/>
              <p:cNvSpPr/>
              <p:nvPr/>
            </p:nvSpPr>
            <p:spPr>
              <a:xfrm>
                <a:off x="0" y="4538662"/>
                <a:ext cx="9140825" cy="5715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E5E86"/>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 name="Shape 15"/>
              <p:cNvSpPr/>
              <p:nvPr/>
            </p:nvSpPr>
            <p:spPr>
              <a:xfrm>
                <a:off x="0" y="4197350"/>
                <a:ext cx="9140825" cy="4762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E5E86"/>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6" name="Shape 16"/>
              <p:cNvSpPr/>
              <p:nvPr/>
            </p:nvSpPr>
            <p:spPr>
              <a:xfrm>
                <a:off x="0" y="3862387"/>
                <a:ext cx="9140825" cy="5715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B5B82"/>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 name="Shape 17"/>
              <p:cNvSpPr/>
              <p:nvPr/>
            </p:nvSpPr>
            <p:spPr>
              <a:xfrm>
                <a:off x="0" y="3586162"/>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B5B82"/>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8" name="Shape 18"/>
              <p:cNvSpPr/>
              <p:nvPr/>
            </p:nvSpPr>
            <p:spPr>
              <a:xfrm>
                <a:off x="0" y="3317875"/>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 name="Shape 19"/>
              <p:cNvSpPr/>
              <p:nvPr/>
            </p:nvSpPr>
            <p:spPr>
              <a:xfrm>
                <a:off x="0" y="3060700"/>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0" name="Shape 20"/>
              <p:cNvSpPr/>
              <p:nvPr/>
            </p:nvSpPr>
            <p:spPr>
              <a:xfrm>
                <a:off x="0" y="2611437"/>
                <a:ext cx="9140825" cy="1905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1" name="Shape 21"/>
              <p:cNvSpPr/>
              <p:nvPr/>
            </p:nvSpPr>
            <p:spPr>
              <a:xfrm>
                <a:off x="0" y="2822575"/>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2" name="Shape 22"/>
              <p:cNvSpPr/>
              <p:nvPr/>
            </p:nvSpPr>
            <p:spPr>
              <a:xfrm>
                <a:off x="0" y="2413000"/>
                <a:ext cx="9140825" cy="1905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3" name="Shape 23"/>
              <p:cNvSpPr/>
              <p:nvPr/>
            </p:nvSpPr>
            <p:spPr>
              <a:xfrm>
                <a:off x="0" y="2212975"/>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4" name="Shape 24"/>
              <p:cNvSpPr/>
              <p:nvPr/>
            </p:nvSpPr>
            <p:spPr>
              <a:xfrm>
                <a:off x="0" y="2032000"/>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5" name="Shape 25"/>
              <p:cNvSpPr/>
              <p:nvPr/>
            </p:nvSpPr>
            <p:spPr>
              <a:xfrm>
                <a:off x="0" y="1868487"/>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6" name="Shape 26"/>
              <p:cNvSpPr/>
              <p:nvPr/>
            </p:nvSpPr>
            <p:spPr>
              <a:xfrm>
                <a:off x="0" y="38100"/>
                <a:ext cx="9140825" cy="4762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656590"/>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7" name="Shape 27"/>
              <p:cNvSpPr/>
              <p:nvPr/>
            </p:nvSpPr>
            <p:spPr>
              <a:xfrm>
                <a:off x="0" y="295275"/>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656590"/>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8" name="Shape 28"/>
              <p:cNvSpPr/>
              <p:nvPr/>
            </p:nvSpPr>
            <p:spPr>
              <a:xfrm>
                <a:off x="0" y="754062"/>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E5E86"/>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9" name="Shape 29"/>
              <p:cNvSpPr/>
              <p:nvPr/>
            </p:nvSpPr>
            <p:spPr>
              <a:xfrm>
                <a:off x="0" y="534987"/>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61618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30" name="Shape 30"/>
              <p:cNvSpPr/>
              <p:nvPr/>
            </p:nvSpPr>
            <p:spPr>
              <a:xfrm>
                <a:off x="0" y="952500"/>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31" name="Shape 31"/>
              <p:cNvSpPr/>
              <p:nvPr/>
            </p:nvSpPr>
            <p:spPr>
              <a:xfrm>
                <a:off x="0" y="1154112"/>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32" name="Shape 32"/>
              <p:cNvSpPr/>
              <p:nvPr/>
            </p:nvSpPr>
            <p:spPr>
              <a:xfrm>
                <a:off x="0" y="1335087"/>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33" name="Shape 33"/>
              <p:cNvSpPr/>
              <p:nvPr/>
            </p:nvSpPr>
            <p:spPr>
              <a:xfrm>
                <a:off x="0" y="1497012"/>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nvGrpSpPr>
              <p:cNvPr id="34" name="Shape 34"/>
              <p:cNvGrpSpPr/>
              <p:nvPr/>
            </p:nvGrpSpPr>
            <p:grpSpPr>
              <a:xfrm>
                <a:off x="0" y="0"/>
                <a:ext cx="9140825" cy="1658937"/>
                <a:chOff x="0" y="0"/>
                <a:chExt cx="9140825" cy="1658937"/>
              </a:xfrm>
            </p:grpSpPr>
            <p:sp>
              <p:nvSpPr>
                <p:cNvPr id="35" name="Shape 35"/>
                <p:cNvSpPr/>
                <p:nvPr/>
              </p:nvSpPr>
              <p:spPr>
                <a:xfrm>
                  <a:off x="4522787" y="0"/>
                  <a:ext cx="66675" cy="1658937"/>
                </a:xfrm>
                <a:custGeom>
                  <a:pathLst>
                    <a:path extrusionOk="0" h="120000" w="120000">
                      <a:moveTo>
                        <a:pt x="51428" y="120000"/>
                      </a:moveTo>
                      <a:lnTo>
                        <a:pt x="120000" y="120000"/>
                      </a:lnTo>
                      <a:lnTo>
                        <a:pt x="120000" y="0"/>
                      </a:lnTo>
                      <a:lnTo>
                        <a:pt x="0" y="0"/>
                      </a:lnTo>
                      <a:lnTo>
                        <a:pt x="0" y="120000"/>
                      </a:lnTo>
                      <a:lnTo>
                        <a:pt x="51428" y="120000"/>
                      </a:lnTo>
                      <a:lnTo>
                        <a:pt x="51428"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36" name="Shape 36"/>
                <p:cNvSpPr/>
                <p:nvPr/>
              </p:nvSpPr>
              <p:spPr>
                <a:xfrm>
                  <a:off x="3810000" y="0"/>
                  <a:ext cx="246062" cy="1658937"/>
                </a:xfrm>
                <a:custGeom>
                  <a:pathLst>
                    <a:path extrusionOk="0" h="120000" w="120000">
                      <a:moveTo>
                        <a:pt x="101419" y="120000"/>
                      </a:moveTo>
                      <a:lnTo>
                        <a:pt x="120000" y="120000"/>
                      </a:lnTo>
                      <a:lnTo>
                        <a:pt x="32516" y="0"/>
                      </a:lnTo>
                      <a:lnTo>
                        <a:pt x="0" y="0"/>
                      </a:lnTo>
                      <a:lnTo>
                        <a:pt x="87483" y="120000"/>
                      </a:lnTo>
                      <a:lnTo>
                        <a:pt x="101419" y="120000"/>
                      </a:lnTo>
                      <a:lnTo>
                        <a:pt x="101419"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37" name="Shape 37"/>
                <p:cNvSpPr/>
                <p:nvPr/>
              </p:nvSpPr>
              <p:spPr>
                <a:xfrm>
                  <a:off x="3122612" y="0"/>
                  <a:ext cx="381000" cy="1658937"/>
                </a:xfrm>
                <a:custGeom>
                  <a:pathLst>
                    <a:path extrusionOk="0" h="120000" w="120000">
                      <a:moveTo>
                        <a:pt x="110962" y="120000"/>
                      </a:moveTo>
                      <a:lnTo>
                        <a:pt x="120000" y="120000"/>
                      </a:lnTo>
                      <a:lnTo>
                        <a:pt x="18075" y="0"/>
                      </a:lnTo>
                      <a:lnTo>
                        <a:pt x="0" y="0"/>
                      </a:lnTo>
                      <a:lnTo>
                        <a:pt x="101924" y="120000"/>
                      </a:lnTo>
                      <a:lnTo>
                        <a:pt x="110962" y="120000"/>
                      </a:lnTo>
                      <a:lnTo>
                        <a:pt x="110962"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38" name="Shape 38"/>
                <p:cNvSpPr/>
                <p:nvPr/>
              </p:nvSpPr>
              <p:spPr>
                <a:xfrm>
                  <a:off x="2466975" y="0"/>
                  <a:ext cx="560387" cy="1658937"/>
                </a:xfrm>
                <a:custGeom>
                  <a:pathLst>
                    <a:path extrusionOk="0" h="120000" w="120000">
                      <a:moveTo>
                        <a:pt x="113863" y="120000"/>
                      </a:moveTo>
                      <a:lnTo>
                        <a:pt x="120000" y="120000"/>
                      </a:lnTo>
                      <a:lnTo>
                        <a:pt x="13977" y="0"/>
                      </a:lnTo>
                      <a:lnTo>
                        <a:pt x="0" y="0"/>
                      </a:lnTo>
                      <a:lnTo>
                        <a:pt x="106022" y="120000"/>
                      </a:lnTo>
                      <a:lnTo>
                        <a:pt x="113863" y="120000"/>
                      </a:lnTo>
                      <a:lnTo>
                        <a:pt x="113863"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39" name="Shape 39"/>
                <p:cNvSpPr/>
                <p:nvPr/>
              </p:nvSpPr>
              <p:spPr>
                <a:xfrm>
                  <a:off x="1800225" y="0"/>
                  <a:ext cx="714375" cy="1658937"/>
                </a:xfrm>
                <a:custGeom>
                  <a:pathLst>
                    <a:path extrusionOk="0" h="120000" w="120000">
                      <a:moveTo>
                        <a:pt x="113585" y="120000"/>
                      </a:moveTo>
                      <a:lnTo>
                        <a:pt x="120000" y="120000"/>
                      </a:lnTo>
                      <a:lnTo>
                        <a:pt x="11224" y="0"/>
                      </a:lnTo>
                      <a:lnTo>
                        <a:pt x="0" y="0"/>
                      </a:lnTo>
                      <a:lnTo>
                        <a:pt x="108775" y="120000"/>
                      </a:lnTo>
                      <a:lnTo>
                        <a:pt x="113585" y="120000"/>
                      </a:lnTo>
                      <a:lnTo>
                        <a:pt x="11358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0" name="Shape 40"/>
                <p:cNvSpPr/>
                <p:nvPr/>
              </p:nvSpPr>
              <p:spPr>
                <a:xfrm>
                  <a:off x="1133475" y="0"/>
                  <a:ext cx="857250" cy="1658937"/>
                </a:xfrm>
                <a:custGeom>
                  <a:pathLst>
                    <a:path extrusionOk="0" h="120000" w="120000">
                      <a:moveTo>
                        <a:pt x="115985" y="120000"/>
                      </a:moveTo>
                      <a:lnTo>
                        <a:pt x="120000" y="120000"/>
                      </a:lnTo>
                      <a:lnTo>
                        <a:pt x="9144" y="0"/>
                      </a:lnTo>
                      <a:lnTo>
                        <a:pt x="0" y="0"/>
                      </a:lnTo>
                      <a:lnTo>
                        <a:pt x="110631" y="120000"/>
                      </a:lnTo>
                      <a:lnTo>
                        <a:pt x="115985" y="120000"/>
                      </a:lnTo>
                      <a:lnTo>
                        <a:pt x="11598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1" name="Shape 41"/>
                <p:cNvSpPr/>
                <p:nvPr/>
              </p:nvSpPr>
              <p:spPr>
                <a:xfrm>
                  <a:off x="485775" y="0"/>
                  <a:ext cx="1019175" cy="1658937"/>
                </a:xfrm>
                <a:custGeom>
                  <a:pathLst>
                    <a:path extrusionOk="0" h="120000" w="120000">
                      <a:moveTo>
                        <a:pt x="116625" y="120000"/>
                      </a:moveTo>
                      <a:lnTo>
                        <a:pt x="120000" y="120000"/>
                      </a:lnTo>
                      <a:lnTo>
                        <a:pt x="9000" y="0"/>
                      </a:lnTo>
                      <a:lnTo>
                        <a:pt x="0" y="0"/>
                      </a:lnTo>
                      <a:lnTo>
                        <a:pt x="112125" y="120000"/>
                      </a:lnTo>
                      <a:lnTo>
                        <a:pt x="116625" y="120000"/>
                      </a:lnTo>
                      <a:lnTo>
                        <a:pt x="11662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2" name="Shape 42"/>
                <p:cNvSpPr/>
                <p:nvPr/>
              </p:nvSpPr>
              <p:spPr>
                <a:xfrm>
                  <a:off x="0" y="171450"/>
                  <a:ext cx="1000125" cy="1487487"/>
                </a:xfrm>
                <a:custGeom>
                  <a:pathLst>
                    <a:path extrusionOk="0" h="120000" w="120000">
                      <a:moveTo>
                        <a:pt x="115414" y="120000"/>
                      </a:moveTo>
                      <a:lnTo>
                        <a:pt x="120000" y="120000"/>
                      </a:lnTo>
                      <a:lnTo>
                        <a:pt x="0" y="0"/>
                      </a:lnTo>
                      <a:lnTo>
                        <a:pt x="0" y="8470"/>
                      </a:lnTo>
                      <a:lnTo>
                        <a:pt x="110828" y="120000"/>
                      </a:lnTo>
                      <a:lnTo>
                        <a:pt x="115414" y="120000"/>
                      </a:lnTo>
                      <a:lnTo>
                        <a:pt x="115414"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3" name="Shape 43"/>
                <p:cNvSpPr/>
                <p:nvPr/>
              </p:nvSpPr>
              <p:spPr>
                <a:xfrm>
                  <a:off x="5065712" y="0"/>
                  <a:ext cx="246062" cy="1658937"/>
                </a:xfrm>
                <a:custGeom>
                  <a:pathLst>
                    <a:path extrusionOk="0" h="120000" w="120000">
                      <a:moveTo>
                        <a:pt x="13935" y="120000"/>
                      </a:moveTo>
                      <a:lnTo>
                        <a:pt x="32516" y="120000"/>
                      </a:lnTo>
                      <a:lnTo>
                        <a:pt x="120000" y="0"/>
                      </a:lnTo>
                      <a:lnTo>
                        <a:pt x="88258" y="0"/>
                      </a:lnTo>
                      <a:lnTo>
                        <a:pt x="0" y="120000"/>
                      </a:lnTo>
                      <a:lnTo>
                        <a:pt x="13935" y="120000"/>
                      </a:lnTo>
                      <a:lnTo>
                        <a:pt x="1393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4" name="Shape 44"/>
                <p:cNvSpPr/>
                <p:nvPr/>
              </p:nvSpPr>
              <p:spPr>
                <a:xfrm>
                  <a:off x="5608637" y="0"/>
                  <a:ext cx="381000" cy="1658937"/>
                </a:xfrm>
                <a:custGeom>
                  <a:pathLst>
                    <a:path extrusionOk="0" h="120000" w="120000">
                      <a:moveTo>
                        <a:pt x="9037" y="120000"/>
                      </a:moveTo>
                      <a:lnTo>
                        <a:pt x="18075" y="120000"/>
                      </a:lnTo>
                      <a:lnTo>
                        <a:pt x="120000" y="0"/>
                      </a:lnTo>
                      <a:lnTo>
                        <a:pt x="101924" y="0"/>
                      </a:lnTo>
                      <a:lnTo>
                        <a:pt x="0" y="120000"/>
                      </a:lnTo>
                      <a:lnTo>
                        <a:pt x="9037" y="120000"/>
                      </a:lnTo>
                      <a:lnTo>
                        <a:pt x="9037"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5" name="Shape 45"/>
                <p:cNvSpPr/>
                <p:nvPr/>
              </p:nvSpPr>
              <p:spPr>
                <a:xfrm>
                  <a:off x="6065837" y="0"/>
                  <a:ext cx="569912" cy="1658937"/>
                </a:xfrm>
                <a:custGeom>
                  <a:pathLst>
                    <a:path extrusionOk="0" h="120000" w="120000">
                      <a:moveTo>
                        <a:pt x="8044" y="120000"/>
                      </a:moveTo>
                      <a:lnTo>
                        <a:pt x="14078" y="120000"/>
                      </a:lnTo>
                      <a:lnTo>
                        <a:pt x="120000" y="0"/>
                      </a:lnTo>
                      <a:lnTo>
                        <a:pt x="106256" y="0"/>
                      </a:lnTo>
                      <a:lnTo>
                        <a:pt x="0" y="120000"/>
                      </a:lnTo>
                      <a:lnTo>
                        <a:pt x="8044" y="120000"/>
                      </a:lnTo>
                      <a:lnTo>
                        <a:pt x="8044"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6" name="Shape 46"/>
                <p:cNvSpPr/>
                <p:nvPr/>
              </p:nvSpPr>
              <p:spPr>
                <a:xfrm>
                  <a:off x="6570662" y="0"/>
                  <a:ext cx="712787" cy="1658937"/>
                </a:xfrm>
                <a:custGeom>
                  <a:pathLst>
                    <a:path extrusionOk="0" h="120000" w="120000">
                      <a:moveTo>
                        <a:pt x="4821" y="120000"/>
                      </a:moveTo>
                      <a:lnTo>
                        <a:pt x="10982" y="120000"/>
                      </a:lnTo>
                      <a:lnTo>
                        <a:pt x="119999" y="0"/>
                      </a:lnTo>
                      <a:lnTo>
                        <a:pt x="108749" y="0"/>
                      </a:lnTo>
                      <a:lnTo>
                        <a:pt x="0" y="120000"/>
                      </a:lnTo>
                      <a:lnTo>
                        <a:pt x="4821" y="120000"/>
                      </a:lnTo>
                      <a:lnTo>
                        <a:pt x="4821"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7" name="Shape 47"/>
                <p:cNvSpPr/>
                <p:nvPr/>
              </p:nvSpPr>
              <p:spPr>
                <a:xfrm>
                  <a:off x="7112000" y="0"/>
                  <a:ext cx="858837" cy="1658937"/>
                </a:xfrm>
                <a:custGeom>
                  <a:pathLst>
                    <a:path extrusionOk="0" h="120000" w="120000">
                      <a:moveTo>
                        <a:pt x="4007" y="120000"/>
                      </a:moveTo>
                      <a:lnTo>
                        <a:pt x="9350" y="120000"/>
                      </a:lnTo>
                      <a:lnTo>
                        <a:pt x="120000" y="0"/>
                      </a:lnTo>
                      <a:lnTo>
                        <a:pt x="110649" y="0"/>
                      </a:lnTo>
                      <a:lnTo>
                        <a:pt x="0" y="120000"/>
                      </a:lnTo>
                      <a:lnTo>
                        <a:pt x="4007" y="120000"/>
                      </a:lnTo>
                      <a:lnTo>
                        <a:pt x="4007"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8" name="Shape 48"/>
                <p:cNvSpPr/>
                <p:nvPr/>
              </p:nvSpPr>
              <p:spPr>
                <a:xfrm>
                  <a:off x="7569200" y="0"/>
                  <a:ext cx="1019175" cy="1658937"/>
                </a:xfrm>
                <a:custGeom>
                  <a:pathLst>
                    <a:path extrusionOk="0" h="120000" w="120000">
                      <a:moveTo>
                        <a:pt x="3375" y="120000"/>
                      </a:moveTo>
                      <a:lnTo>
                        <a:pt x="7875" y="120000"/>
                      </a:lnTo>
                      <a:lnTo>
                        <a:pt x="120000" y="0"/>
                      </a:lnTo>
                      <a:lnTo>
                        <a:pt x="111000" y="0"/>
                      </a:lnTo>
                      <a:lnTo>
                        <a:pt x="0" y="120000"/>
                      </a:lnTo>
                      <a:lnTo>
                        <a:pt x="3375" y="120000"/>
                      </a:lnTo>
                      <a:lnTo>
                        <a:pt x="337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49" name="Shape 49"/>
                <p:cNvSpPr/>
                <p:nvPr/>
              </p:nvSpPr>
              <p:spPr>
                <a:xfrm>
                  <a:off x="8074025" y="76200"/>
                  <a:ext cx="1066800" cy="1582737"/>
                </a:xfrm>
                <a:custGeom>
                  <a:pathLst>
                    <a:path extrusionOk="0" h="120000" w="120000">
                      <a:moveTo>
                        <a:pt x="4298" y="120000"/>
                      </a:moveTo>
                      <a:lnTo>
                        <a:pt x="8597" y="120000"/>
                      </a:lnTo>
                      <a:lnTo>
                        <a:pt x="120000" y="8683"/>
                      </a:lnTo>
                      <a:lnTo>
                        <a:pt x="120000" y="0"/>
                      </a:lnTo>
                      <a:lnTo>
                        <a:pt x="0" y="120000"/>
                      </a:lnTo>
                      <a:lnTo>
                        <a:pt x="4298" y="120000"/>
                      </a:lnTo>
                      <a:lnTo>
                        <a:pt x="4298"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grpSp>
            <p:nvGrpSpPr>
              <p:cNvPr id="50" name="Shape 50"/>
              <p:cNvGrpSpPr/>
              <p:nvPr/>
            </p:nvGrpSpPr>
            <p:grpSpPr>
              <a:xfrm>
                <a:off x="0" y="885825"/>
                <a:ext cx="9140825" cy="773112"/>
                <a:chOff x="0" y="885825"/>
                <a:chExt cx="9140825" cy="773112"/>
              </a:xfrm>
            </p:grpSpPr>
            <p:sp>
              <p:nvSpPr>
                <p:cNvPr id="51" name="Shape 51"/>
                <p:cNvSpPr/>
                <p:nvPr/>
              </p:nvSpPr>
              <p:spPr>
                <a:xfrm>
                  <a:off x="0" y="981075"/>
                  <a:ext cx="485775" cy="677862"/>
                </a:xfrm>
                <a:custGeom>
                  <a:pathLst>
                    <a:path extrusionOk="0" h="120000" w="120000">
                      <a:moveTo>
                        <a:pt x="110557" y="119999"/>
                      </a:moveTo>
                      <a:lnTo>
                        <a:pt x="120000" y="119999"/>
                      </a:lnTo>
                      <a:lnTo>
                        <a:pt x="0" y="0"/>
                      </a:lnTo>
                      <a:lnTo>
                        <a:pt x="0" y="18591"/>
                      </a:lnTo>
                      <a:lnTo>
                        <a:pt x="98754" y="119999"/>
                      </a:lnTo>
                      <a:lnTo>
                        <a:pt x="110557" y="119999"/>
                      </a:lnTo>
                      <a:lnTo>
                        <a:pt x="110557" y="119999"/>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52" name="Shape 52"/>
                <p:cNvSpPr/>
                <p:nvPr/>
              </p:nvSpPr>
              <p:spPr>
                <a:xfrm>
                  <a:off x="8588375" y="885825"/>
                  <a:ext cx="552450" cy="773112"/>
                </a:xfrm>
                <a:custGeom>
                  <a:pathLst>
                    <a:path extrusionOk="0" h="120000" w="120000">
                      <a:moveTo>
                        <a:pt x="8299" y="120000"/>
                      </a:moveTo>
                      <a:lnTo>
                        <a:pt x="16599" y="120000"/>
                      </a:lnTo>
                      <a:lnTo>
                        <a:pt x="120000" y="17777"/>
                      </a:lnTo>
                      <a:lnTo>
                        <a:pt x="120000" y="0"/>
                      </a:lnTo>
                      <a:lnTo>
                        <a:pt x="0" y="120000"/>
                      </a:lnTo>
                      <a:lnTo>
                        <a:pt x="8299" y="120000"/>
                      </a:lnTo>
                      <a:lnTo>
                        <a:pt x="8299" y="12000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grpSp>
            <p:nvGrpSpPr>
              <p:cNvPr id="53" name="Shape 53"/>
              <p:cNvGrpSpPr/>
              <p:nvPr/>
            </p:nvGrpSpPr>
            <p:grpSpPr>
              <a:xfrm>
                <a:off x="419100" y="1649412"/>
                <a:ext cx="8254999" cy="5207000"/>
                <a:chOff x="419100" y="1649412"/>
                <a:chExt cx="8254999" cy="5207000"/>
              </a:xfrm>
            </p:grpSpPr>
            <p:sp>
              <p:nvSpPr>
                <p:cNvPr id="54" name="Shape 54"/>
                <p:cNvSpPr/>
                <p:nvPr/>
              </p:nvSpPr>
              <p:spPr>
                <a:xfrm>
                  <a:off x="4522787" y="1649412"/>
                  <a:ext cx="66675" cy="5207000"/>
                </a:xfrm>
                <a:custGeom>
                  <a:pathLst>
                    <a:path extrusionOk="0" h="120000" w="120000">
                      <a:moveTo>
                        <a:pt x="51428" y="0"/>
                      </a:moveTo>
                      <a:lnTo>
                        <a:pt x="0" y="0"/>
                      </a:lnTo>
                      <a:lnTo>
                        <a:pt x="0" y="120000"/>
                      </a:lnTo>
                      <a:lnTo>
                        <a:pt x="120000" y="120000"/>
                      </a:lnTo>
                      <a:lnTo>
                        <a:pt x="120000" y="0"/>
                      </a:lnTo>
                      <a:lnTo>
                        <a:pt x="51428" y="0"/>
                      </a:lnTo>
                      <a:lnTo>
                        <a:pt x="51428"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55" name="Shape 55"/>
                <p:cNvSpPr/>
                <p:nvPr/>
              </p:nvSpPr>
              <p:spPr>
                <a:xfrm>
                  <a:off x="3419475" y="1649412"/>
                  <a:ext cx="636587" cy="5207000"/>
                </a:xfrm>
                <a:custGeom>
                  <a:pathLst>
                    <a:path extrusionOk="0" h="120000" w="120000">
                      <a:moveTo>
                        <a:pt x="112800" y="0"/>
                      </a:moveTo>
                      <a:lnTo>
                        <a:pt x="107400" y="0"/>
                      </a:lnTo>
                      <a:lnTo>
                        <a:pt x="0" y="120000"/>
                      </a:lnTo>
                      <a:lnTo>
                        <a:pt x="12300" y="120000"/>
                      </a:lnTo>
                      <a:lnTo>
                        <a:pt x="120000" y="0"/>
                      </a:lnTo>
                      <a:lnTo>
                        <a:pt x="112800" y="0"/>
                      </a:lnTo>
                      <a:lnTo>
                        <a:pt x="112800"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56" name="Shape 56"/>
                <p:cNvSpPr/>
                <p:nvPr/>
              </p:nvSpPr>
              <p:spPr>
                <a:xfrm>
                  <a:off x="2428875" y="1649412"/>
                  <a:ext cx="1074737" cy="5207000"/>
                </a:xfrm>
                <a:custGeom>
                  <a:pathLst>
                    <a:path extrusionOk="0" h="120000" w="120000">
                      <a:moveTo>
                        <a:pt x="116800" y="0"/>
                      </a:moveTo>
                      <a:lnTo>
                        <a:pt x="113600" y="0"/>
                      </a:lnTo>
                      <a:lnTo>
                        <a:pt x="0" y="120000"/>
                      </a:lnTo>
                      <a:lnTo>
                        <a:pt x="7466" y="120000"/>
                      </a:lnTo>
                      <a:lnTo>
                        <a:pt x="120000" y="0"/>
                      </a:lnTo>
                      <a:lnTo>
                        <a:pt x="116800" y="0"/>
                      </a:lnTo>
                      <a:lnTo>
                        <a:pt x="116800"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57" name="Shape 57"/>
                <p:cNvSpPr/>
                <p:nvPr/>
              </p:nvSpPr>
              <p:spPr>
                <a:xfrm>
                  <a:off x="1390650" y="1649412"/>
                  <a:ext cx="1636712" cy="5207000"/>
                </a:xfrm>
                <a:custGeom>
                  <a:pathLst>
                    <a:path extrusionOk="0" h="120000" w="120000">
                      <a:moveTo>
                        <a:pt x="117904" y="0"/>
                      </a:moveTo>
                      <a:lnTo>
                        <a:pt x="115227" y="0"/>
                      </a:lnTo>
                      <a:lnTo>
                        <a:pt x="0" y="120000"/>
                      </a:lnTo>
                      <a:lnTo>
                        <a:pt x="4888" y="120000"/>
                      </a:lnTo>
                      <a:lnTo>
                        <a:pt x="120000" y="146"/>
                      </a:lnTo>
                      <a:lnTo>
                        <a:pt x="117904" y="0"/>
                      </a:lnTo>
                      <a:lnTo>
                        <a:pt x="117904"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58" name="Shape 58"/>
                <p:cNvSpPr/>
                <p:nvPr/>
              </p:nvSpPr>
              <p:spPr>
                <a:xfrm>
                  <a:off x="419100" y="1649412"/>
                  <a:ext cx="2093912" cy="5207000"/>
                </a:xfrm>
                <a:custGeom>
                  <a:pathLst>
                    <a:path extrusionOk="0" h="120000" w="120000">
                      <a:moveTo>
                        <a:pt x="117907" y="0"/>
                      </a:moveTo>
                      <a:lnTo>
                        <a:pt x="116269" y="0"/>
                      </a:lnTo>
                      <a:lnTo>
                        <a:pt x="0" y="120000"/>
                      </a:lnTo>
                      <a:lnTo>
                        <a:pt x="3821" y="120000"/>
                      </a:lnTo>
                      <a:lnTo>
                        <a:pt x="120000" y="182"/>
                      </a:lnTo>
                      <a:lnTo>
                        <a:pt x="117907" y="0"/>
                      </a:lnTo>
                      <a:lnTo>
                        <a:pt x="117907"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59" name="Shape 59"/>
                <p:cNvSpPr/>
                <p:nvPr/>
              </p:nvSpPr>
              <p:spPr>
                <a:xfrm>
                  <a:off x="5065712" y="1649412"/>
                  <a:ext cx="638175" cy="5207000"/>
                </a:xfrm>
                <a:custGeom>
                  <a:pathLst>
                    <a:path extrusionOk="0" h="120000" w="120000">
                      <a:moveTo>
                        <a:pt x="5386" y="0"/>
                      </a:moveTo>
                      <a:lnTo>
                        <a:pt x="0" y="0"/>
                      </a:lnTo>
                      <a:lnTo>
                        <a:pt x="107431" y="120000"/>
                      </a:lnTo>
                      <a:lnTo>
                        <a:pt x="120000" y="120000"/>
                      </a:lnTo>
                      <a:lnTo>
                        <a:pt x="12568" y="0"/>
                      </a:lnTo>
                      <a:lnTo>
                        <a:pt x="5386" y="0"/>
                      </a:lnTo>
                      <a:lnTo>
                        <a:pt x="5386"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60" name="Shape 60"/>
                <p:cNvSpPr/>
                <p:nvPr/>
              </p:nvSpPr>
              <p:spPr>
                <a:xfrm>
                  <a:off x="5608637" y="1649412"/>
                  <a:ext cx="1074737" cy="5207000"/>
                </a:xfrm>
                <a:custGeom>
                  <a:pathLst>
                    <a:path extrusionOk="0" h="120000" w="120000">
                      <a:moveTo>
                        <a:pt x="3200" y="0"/>
                      </a:moveTo>
                      <a:lnTo>
                        <a:pt x="0" y="0"/>
                      </a:lnTo>
                      <a:lnTo>
                        <a:pt x="113777" y="120000"/>
                      </a:lnTo>
                      <a:lnTo>
                        <a:pt x="120000" y="120000"/>
                      </a:lnTo>
                      <a:lnTo>
                        <a:pt x="6400" y="0"/>
                      </a:lnTo>
                      <a:lnTo>
                        <a:pt x="3200" y="0"/>
                      </a:lnTo>
                      <a:lnTo>
                        <a:pt x="3200"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61" name="Shape 61"/>
                <p:cNvSpPr/>
                <p:nvPr/>
              </p:nvSpPr>
              <p:spPr>
                <a:xfrm>
                  <a:off x="6067425" y="1649412"/>
                  <a:ext cx="1644650" cy="5207000"/>
                </a:xfrm>
                <a:custGeom>
                  <a:pathLst>
                    <a:path extrusionOk="0" h="120000" w="120000">
                      <a:moveTo>
                        <a:pt x="2664" y="0"/>
                      </a:moveTo>
                      <a:lnTo>
                        <a:pt x="0" y="182"/>
                      </a:lnTo>
                      <a:lnTo>
                        <a:pt x="115135" y="120000"/>
                      </a:lnTo>
                      <a:lnTo>
                        <a:pt x="120000" y="120000"/>
                      </a:lnTo>
                      <a:lnTo>
                        <a:pt x="4749" y="0"/>
                      </a:lnTo>
                      <a:lnTo>
                        <a:pt x="2664" y="0"/>
                      </a:lnTo>
                      <a:lnTo>
                        <a:pt x="2664"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62" name="Shape 62"/>
                <p:cNvSpPr/>
                <p:nvPr/>
              </p:nvSpPr>
              <p:spPr>
                <a:xfrm>
                  <a:off x="6567487" y="1649412"/>
                  <a:ext cx="2106612" cy="5207000"/>
                </a:xfrm>
                <a:custGeom>
                  <a:pathLst>
                    <a:path extrusionOk="0" h="120000" w="120000">
                      <a:moveTo>
                        <a:pt x="1808" y="0"/>
                      </a:moveTo>
                      <a:lnTo>
                        <a:pt x="0" y="256"/>
                      </a:lnTo>
                      <a:lnTo>
                        <a:pt x="116201" y="120000"/>
                      </a:lnTo>
                      <a:lnTo>
                        <a:pt x="120000" y="120000"/>
                      </a:lnTo>
                      <a:lnTo>
                        <a:pt x="3888" y="0"/>
                      </a:lnTo>
                      <a:lnTo>
                        <a:pt x="1808" y="0"/>
                      </a:lnTo>
                      <a:lnTo>
                        <a:pt x="1808"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sp>
            <p:nvSpPr>
              <p:cNvPr id="63" name="Shape 63"/>
              <p:cNvSpPr/>
              <p:nvPr/>
            </p:nvSpPr>
            <p:spPr>
              <a:xfrm>
                <a:off x="0" y="1649412"/>
                <a:ext cx="1990725" cy="4178300"/>
              </a:xfrm>
              <a:custGeom>
                <a:pathLst>
                  <a:path extrusionOk="0" h="120000" w="120000">
                    <a:moveTo>
                      <a:pt x="118277" y="0"/>
                    </a:moveTo>
                    <a:lnTo>
                      <a:pt x="115980" y="0"/>
                    </a:lnTo>
                    <a:lnTo>
                      <a:pt x="0" y="115896"/>
                    </a:lnTo>
                    <a:lnTo>
                      <a:pt x="0" y="120000"/>
                    </a:lnTo>
                    <a:lnTo>
                      <a:pt x="120000" y="319"/>
                    </a:lnTo>
                    <a:lnTo>
                      <a:pt x="118277" y="0"/>
                    </a:lnTo>
                    <a:lnTo>
                      <a:pt x="118277"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64" name="Shape 64"/>
              <p:cNvSpPr/>
              <p:nvPr/>
            </p:nvSpPr>
            <p:spPr>
              <a:xfrm>
                <a:off x="0" y="1649412"/>
                <a:ext cx="1504950" cy="2660650"/>
              </a:xfrm>
              <a:custGeom>
                <a:pathLst>
                  <a:path extrusionOk="0" h="120000" w="120000">
                    <a:moveTo>
                      <a:pt x="117721" y="0"/>
                    </a:moveTo>
                    <a:lnTo>
                      <a:pt x="114683" y="0"/>
                    </a:lnTo>
                    <a:lnTo>
                      <a:pt x="0" y="114057"/>
                    </a:lnTo>
                    <a:lnTo>
                      <a:pt x="0" y="120000"/>
                    </a:lnTo>
                    <a:lnTo>
                      <a:pt x="120000" y="357"/>
                    </a:lnTo>
                    <a:lnTo>
                      <a:pt x="117721" y="0"/>
                    </a:lnTo>
                    <a:lnTo>
                      <a:pt x="117721"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65" name="Shape 65"/>
              <p:cNvSpPr/>
              <p:nvPr/>
            </p:nvSpPr>
            <p:spPr>
              <a:xfrm>
                <a:off x="0" y="1649412"/>
                <a:ext cx="998537" cy="1487487"/>
              </a:xfrm>
              <a:custGeom>
                <a:pathLst>
                  <a:path extrusionOk="0" h="120000" w="120000">
                    <a:moveTo>
                      <a:pt x="115612" y="0"/>
                    </a:moveTo>
                    <a:lnTo>
                      <a:pt x="111033" y="0"/>
                    </a:lnTo>
                    <a:lnTo>
                      <a:pt x="0" y="111547"/>
                    </a:lnTo>
                    <a:lnTo>
                      <a:pt x="0" y="120000"/>
                    </a:lnTo>
                    <a:lnTo>
                      <a:pt x="120000" y="512"/>
                    </a:lnTo>
                    <a:lnTo>
                      <a:pt x="115612" y="0"/>
                    </a:lnTo>
                    <a:lnTo>
                      <a:pt x="115612"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66" name="Shape 66"/>
              <p:cNvSpPr/>
              <p:nvPr/>
            </p:nvSpPr>
            <p:spPr>
              <a:xfrm>
                <a:off x="0" y="1649412"/>
                <a:ext cx="484187" cy="677862"/>
              </a:xfrm>
              <a:custGeom>
                <a:pathLst>
                  <a:path extrusionOk="0" h="120000" w="120000">
                    <a:moveTo>
                      <a:pt x="110950" y="0"/>
                    </a:moveTo>
                    <a:lnTo>
                      <a:pt x="99147" y="0"/>
                    </a:lnTo>
                    <a:lnTo>
                      <a:pt x="0" y="101451"/>
                    </a:lnTo>
                    <a:lnTo>
                      <a:pt x="0" y="120000"/>
                    </a:lnTo>
                    <a:lnTo>
                      <a:pt x="120000" y="1405"/>
                    </a:lnTo>
                    <a:lnTo>
                      <a:pt x="110950" y="0"/>
                    </a:lnTo>
                    <a:lnTo>
                      <a:pt x="110950"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67" name="Shape 67"/>
              <p:cNvSpPr/>
              <p:nvPr/>
            </p:nvSpPr>
            <p:spPr>
              <a:xfrm>
                <a:off x="7113587" y="1649412"/>
                <a:ext cx="2027237" cy="4264025"/>
              </a:xfrm>
              <a:custGeom>
                <a:pathLst>
                  <a:path extrusionOk="0" h="120000" w="120000">
                    <a:moveTo>
                      <a:pt x="3852" y="0"/>
                    </a:moveTo>
                    <a:lnTo>
                      <a:pt x="1597" y="0"/>
                    </a:lnTo>
                    <a:lnTo>
                      <a:pt x="0" y="178"/>
                    </a:lnTo>
                    <a:lnTo>
                      <a:pt x="120000" y="120000"/>
                    </a:lnTo>
                    <a:lnTo>
                      <a:pt x="120000" y="115979"/>
                    </a:lnTo>
                    <a:lnTo>
                      <a:pt x="3852" y="0"/>
                    </a:lnTo>
                    <a:lnTo>
                      <a:pt x="3852"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68" name="Shape 68"/>
              <p:cNvSpPr/>
              <p:nvPr/>
            </p:nvSpPr>
            <p:spPr>
              <a:xfrm>
                <a:off x="7572375" y="1649412"/>
                <a:ext cx="1568450" cy="2746375"/>
              </a:xfrm>
              <a:custGeom>
                <a:pathLst>
                  <a:path extrusionOk="0" h="120000" w="120000">
                    <a:moveTo>
                      <a:pt x="1943" y="0"/>
                    </a:moveTo>
                    <a:lnTo>
                      <a:pt x="0" y="485"/>
                    </a:lnTo>
                    <a:lnTo>
                      <a:pt x="120000" y="120000"/>
                    </a:lnTo>
                    <a:lnTo>
                      <a:pt x="120000" y="114658"/>
                    </a:lnTo>
                    <a:lnTo>
                      <a:pt x="4858" y="0"/>
                    </a:lnTo>
                    <a:lnTo>
                      <a:pt x="1943" y="0"/>
                    </a:lnTo>
                    <a:lnTo>
                      <a:pt x="1943"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69" name="Shape 69"/>
              <p:cNvSpPr/>
              <p:nvPr/>
            </p:nvSpPr>
            <p:spPr>
              <a:xfrm>
                <a:off x="8077200" y="1649412"/>
                <a:ext cx="1063625" cy="1582737"/>
              </a:xfrm>
              <a:custGeom>
                <a:pathLst>
                  <a:path extrusionOk="0" h="120000" w="120000">
                    <a:moveTo>
                      <a:pt x="3940" y="0"/>
                    </a:moveTo>
                    <a:lnTo>
                      <a:pt x="0" y="481"/>
                    </a:lnTo>
                    <a:lnTo>
                      <a:pt x="120000" y="120000"/>
                    </a:lnTo>
                    <a:lnTo>
                      <a:pt x="120000" y="111334"/>
                    </a:lnTo>
                    <a:lnTo>
                      <a:pt x="8238" y="0"/>
                    </a:lnTo>
                    <a:lnTo>
                      <a:pt x="3940" y="0"/>
                    </a:lnTo>
                    <a:lnTo>
                      <a:pt x="3940"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70" name="Shape 70"/>
              <p:cNvSpPr/>
              <p:nvPr/>
            </p:nvSpPr>
            <p:spPr>
              <a:xfrm>
                <a:off x="8591550" y="1649412"/>
                <a:ext cx="549275" cy="773112"/>
              </a:xfrm>
              <a:custGeom>
                <a:pathLst>
                  <a:path extrusionOk="0" h="120000" w="120000">
                    <a:moveTo>
                      <a:pt x="7630" y="0"/>
                    </a:moveTo>
                    <a:lnTo>
                      <a:pt x="0" y="1724"/>
                    </a:lnTo>
                    <a:lnTo>
                      <a:pt x="120000" y="120000"/>
                    </a:lnTo>
                    <a:lnTo>
                      <a:pt x="120000" y="102258"/>
                    </a:lnTo>
                    <a:lnTo>
                      <a:pt x="15953" y="0"/>
                    </a:lnTo>
                    <a:lnTo>
                      <a:pt x="7630" y="0"/>
                    </a:lnTo>
                    <a:lnTo>
                      <a:pt x="7630"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grpSp>
      <p:sp>
        <p:nvSpPr>
          <p:cNvPr id="71" name="Shape 71"/>
          <p:cNvSpPr txBox="1"/>
          <p:nvPr>
            <p:ph type="title"/>
          </p:nvPr>
        </p:nvSpPr>
        <p:spPr>
          <a:xfrm>
            <a:off x="455612" y="273050"/>
            <a:ext cx="8226425" cy="1143000"/>
          </a:xfrm>
          <a:prstGeom prst="rect">
            <a:avLst/>
          </a:prstGeom>
          <a:noFill/>
          <a:ln>
            <a:noFill/>
          </a:ln>
        </p:spPr>
        <p:txBody>
          <a:bodyPr anchorCtr="1" anchor="ctr" bIns="91425" lIns="91425" rIns="91425" wrap="square" tIns="91425"/>
          <a:lstStyle>
            <a:lvl1pPr indent="0" lvl="0"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72" name="Shape 72"/>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73" name="Shape 73"/>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74" name="Shape 74"/>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
        <p:nvSpPr>
          <p:cNvPr id="75" name="Shape 75"/>
          <p:cNvSpPr txBox="1"/>
          <p:nvPr>
            <p:ph idx="1" type="body"/>
          </p:nvPr>
        </p:nvSpPr>
        <p:spPr>
          <a:xfrm>
            <a:off x="455612" y="1598612"/>
            <a:ext cx="8226425" cy="4497387"/>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b="0" i="0" sz="3200" u="none" cap="none" strike="noStrike">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p:titleStyle>
    <p:body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gradFill>
          <a:gsLst>
            <a:gs pos="0">
              <a:srgbClr val="414161"/>
            </a:gs>
            <a:gs pos="100000">
              <a:schemeClr val="dk2"/>
            </a:gs>
          </a:gsLst>
          <a:lin ang="5400000" scaled="0"/>
        </a:gradFill>
      </p:bgPr>
    </p:bg>
    <p:spTree>
      <p:nvGrpSpPr>
        <p:cNvPr id="139" name="Shape 139"/>
        <p:cNvGrpSpPr/>
        <p:nvPr/>
      </p:nvGrpSpPr>
      <p:grpSpPr>
        <a:xfrm>
          <a:off x="0" y="0"/>
          <a:ext cx="0" cy="0"/>
          <a:chOff x="0" y="0"/>
          <a:chExt cx="0" cy="0"/>
        </a:xfrm>
      </p:grpSpPr>
      <p:grpSp>
        <p:nvGrpSpPr>
          <p:cNvPr id="140" name="Shape 140"/>
          <p:cNvGrpSpPr/>
          <p:nvPr/>
        </p:nvGrpSpPr>
        <p:grpSpPr>
          <a:xfrm>
            <a:off x="0" y="0"/>
            <a:ext cx="9142412" cy="6856412"/>
            <a:chOff x="0" y="0"/>
            <a:chExt cx="9142412" cy="6856412"/>
          </a:xfrm>
        </p:grpSpPr>
        <p:sp>
          <p:nvSpPr>
            <p:cNvPr id="141" name="Shape 141"/>
            <p:cNvSpPr/>
            <p:nvPr/>
          </p:nvSpPr>
          <p:spPr>
            <a:xfrm>
              <a:off x="0" y="0"/>
              <a:ext cx="9140825" cy="1655762"/>
            </a:xfrm>
            <a:custGeom>
              <a:pathLst>
                <a:path extrusionOk="0" h="120000" w="120000">
                  <a:moveTo>
                    <a:pt x="120000" y="120000"/>
                  </a:moveTo>
                  <a:lnTo>
                    <a:pt x="0" y="120000"/>
                  </a:lnTo>
                  <a:lnTo>
                    <a:pt x="0" y="0"/>
                  </a:lnTo>
                  <a:lnTo>
                    <a:pt x="120000" y="0"/>
                  </a:lnTo>
                  <a:lnTo>
                    <a:pt x="120000" y="120000"/>
                  </a:lnTo>
                  <a:lnTo>
                    <a:pt x="120000" y="120000"/>
                  </a:lnTo>
                  <a:close/>
                </a:path>
              </a:pathLst>
            </a:custGeom>
            <a:gradFill>
              <a:gsLst>
                <a:gs pos="0">
                  <a:schemeClr val="dk2"/>
                </a:gs>
                <a:gs pos="100000">
                  <a:srgbClr val="4747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nvGrpSpPr>
            <p:cNvPr id="142" name="Shape 142"/>
            <p:cNvGrpSpPr/>
            <p:nvPr/>
          </p:nvGrpSpPr>
          <p:grpSpPr>
            <a:xfrm>
              <a:off x="0" y="0"/>
              <a:ext cx="9142412" cy="6856412"/>
              <a:chOff x="0" y="0"/>
              <a:chExt cx="9142412" cy="6856412"/>
            </a:xfrm>
          </p:grpSpPr>
          <p:sp>
            <p:nvSpPr>
              <p:cNvPr id="143" name="Shape 143"/>
              <p:cNvSpPr/>
              <p:nvPr/>
            </p:nvSpPr>
            <p:spPr>
              <a:xfrm>
                <a:off x="1587" y="1651000"/>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44" name="Shape 144"/>
              <p:cNvSpPr/>
              <p:nvPr/>
            </p:nvSpPr>
            <p:spPr>
              <a:xfrm>
                <a:off x="0" y="6330950"/>
                <a:ext cx="9140825" cy="66675"/>
              </a:xfrm>
              <a:custGeom>
                <a:pathLst>
                  <a:path extrusionOk="0" h="120000" w="120000">
                    <a:moveTo>
                      <a:pt x="0" y="120000"/>
                    </a:moveTo>
                    <a:lnTo>
                      <a:pt x="120000" y="120000"/>
                    </a:lnTo>
                    <a:lnTo>
                      <a:pt x="120000" y="0"/>
                    </a:lnTo>
                    <a:lnTo>
                      <a:pt x="0" y="0"/>
                    </a:lnTo>
                    <a:lnTo>
                      <a:pt x="0" y="120000"/>
                    </a:lnTo>
                    <a:lnTo>
                      <a:pt x="0" y="120000"/>
                    </a:lnTo>
                    <a:close/>
                  </a:path>
                </a:pathLst>
              </a:custGeom>
              <a:gradFill>
                <a:gsLst>
                  <a:gs pos="0">
                    <a:srgbClr val="656590"/>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45" name="Shape 145"/>
              <p:cNvSpPr/>
              <p:nvPr/>
            </p:nvSpPr>
            <p:spPr>
              <a:xfrm>
                <a:off x="0" y="5818187"/>
                <a:ext cx="9140825" cy="47625"/>
              </a:xfrm>
              <a:custGeom>
                <a:pathLst>
                  <a:path extrusionOk="0" h="120000" w="120000">
                    <a:moveTo>
                      <a:pt x="0" y="120000"/>
                    </a:moveTo>
                    <a:lnTo>
                      <a:pt x="120000" y="120000"/>
                    </a:lnTo>
                    <a:lnTo>
                      <a:pt x="120000" y="0"/>
                    </a:lnTo>
                    <a:lnTo>
                      <a:pt x="0" y="0"/>
                    </a:lnTo>
                    <a:lnTo>
                      <a:pt x="0" y="120000"/>
                    </a:lnTo>
                    <a:lnTo>
                      <a:pt x="0" y="120000"/>
                    </a:lnTo>
                    <a:close/>
                  </a:path>
                </a:pathLst>
              </a:custGeom>
              <a:gradFill>
                <a:gsLst>
                  <a:gs pos="0">
                    <a:srgbClr val="656590"/>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46" name="Shape 146"/>
              <p:cNvSpPr/>
              <p:nvPr/>
            </p:nvSpPr>
            <p:spPr>
              <a:xfrm>
                <a:off x="0" y="5340350"/>
                <a:ext cx="9140825" cy="47625"/>
              </a:xfrm>
              <a:custGeom>
                <a:pathLst>
                  <a:path extrusionOk="0" h="120000" w="120000">
                    <a:moveTo>
                      <a:pt x="0" y="120000"/>
                    </a:moveTo>
                    <a:lnTo>
                      <a:pt x="120000" y="120000"/>
                    </a:lnTo>
                    <a:lnTo>
                      <a:pt x="120000" y="0"/>
                    </a:lnTo>
                    <a:lnTo>
                      <a:pt x="0" y="0"/>
                    </a:lnTo>
                    <a:lnTo>
                      <a:pt x="0" y="120000"/>
                    </a:lnTo>
                    <a:lnTo>
                      <a:pt x="0" y="120000"/>
                    </a:lnTo>
                    <a:close/>
                  </a:path>
                </a:pathLst>
              </a:custGeom>
              <a:gradFill>
                <a:gsLst>
                  <a:gs pos="0">
                    <a:srgbClr val="61618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47" name="Shape 147"/>
              <p:cNvSpPr/>
              <p:nvPr/>
            </p:nvSpPr>
            <p:spPr>
              <a:xfrm>
                <a:off x="0" y="4929187"/>
                <a:ext cx="9140825" cy="49212"/>
              </a:xfrm>
              <a:custGeom>
                <a:pathLst>
                  <a:path extrusionOk="0" h="120000" w="120000">
                    <a:moveTo>
                      <a:pt x="0" y="120000"/>
                    </a:moveTo>
                    <a:lnTo>
                      <a:pt x="120000" y="120000"/>
                    </a:lnTo>
                    <a:lnTo>
                      <a:pt x="120000" y="0"/>
                    </a:lnTo>
                    <a:lnTo>
                      <a:pt x="0" y="0"/>
                    </a:lnTo>
                    <a:lnTo>
                      <a:pt x="0" y="120000"/>
                    </a:lnTo>
                    <a:lnTo>
                      <a:pt x="0" y="120000"/>
                    </a:lnTo>
                    <a:close/>
                  </a:path>
                </a:pathLst>
              </a:custGeom>
              <a:gradFill>
                <a:gsLst>
                  <a:gs pos="0">
                    <a:srgbClr val="61618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48" name="Shape 148"/>
              <p:cNvSpPr/>
              <p:nvPr/>
            </p:nvSpPr>
            <p:spPr>
              <a:xfrm>
                <a:off x="0" y="4538662"/>
                <a:ext cx="9140825" cy="5715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E5E86"/>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49" name="Shape 149"/>
              <p:cNvSpPr/>
              <p:nvPr/>
            </p:nvSpPr>
            <p:spPr>
              <a:xfrm>
                <a:off x="0" y="4197350"/>
                <a:ext cx="9140825" cy="4762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E5E86"/>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0" name="Shape 150"/>
              <p:cNvSpPr/>
              <p:nvPr/>
            </p:nvSpPr>
            <p:spPr>
              <a:xfrm>
                <a:off x="0" y="3862387"/>
                <a:ext cx="9140825" cy="5715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B5B82"/>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1" name="Shape 151"/>
              <p:cNvSpPr/>
              <p:nvPr/>
            </p:nvSpPr>
            <p:spPr>
              <a:xfrm>
                <a:off x="0" y="3586162"/>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B5B82"/>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2" name="Shape 152"/>
              <p:cNvSpPr/>
              <p:nvPr/>
            </p:nvSpPr>
            <p:spPr>
              <a:xfrm>
                <a:off x="0" y="3317875"/>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3" name="Shape 153"/>
              <p:cNvSpPr/>
              <p:nvPr/>
            </p:nvSpPr>
            <p:spPr>
              <a:xfrm>
                <a:off x="0" y="3060700"/>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4" name="Shape 154"/>
              <p:cNvSpPr/>
              <p:nvPr/>
            </p:nvSpPr>
            <p:spPr>
              <a:xfrm>
                <a:off x="0" y="2611437"/>
                <a:ext cx="9140825" cy="1905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5" name="Shape 155"/>
              <p:cNvSpPr/>
              <p:nvPr/>
            </p:nvSpPr>
            <p:spPr>
              <a:xfrm>
                <a:off x="0" y="2822575"/>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6" name="Shape 156"/>
              <p:cNvSpPr/>
              <p:nvPr/>
            </p:nvSpPr>
            <p:spPr>
              <a:xfrm>
                <a:off x="0" y="2413000"/>
                <a:ext cx="9140825" cy="1905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7" name="Shape 157"/>
              <p:cNvSpPr/>
              <p:nvPr/>
            </p:nvSpPr>
            <p:spPr>
              <a:xfrm>
                <a:off x="0" y="2212975"/>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8" name="Shape 158"/>
              <p:cNvSpPr/>
              <p:nvPr/>
            </p:nvSpPr>
            <p:spPr>
              <a:xfrm>
                <a:off x="0" y="2032000"/>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59" name="Shape 159"/>
              <p:cNvSpPr/>
              <p:nvPr/>
            </p:nvSpPr>
            <p:spPr>
              <a:xfrm>
                <a:off x="0" y="1868487"/>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60" name="Shape 160"/>
              <p:cNvSpPr/>
              <p:nvPr/>
            </p:nvSpPr>
            <p:spPr>
              <a:xfrm>
                <a:off x="0" y="38100"/>
                <a:ext cx="9140825" cy="4762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656590"/>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61" name="Shape 161"/>
              <p:cNvSpPr/>
              <p:nvPr/>
            </p:nvSpPr>
            <p:spPr>
              <a:xfrm>
                <a:off x="0" y="295275"/>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656590"/>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62" name="Shape 162"/>
              <p:cNvSpPr/>
              <p:nvPr/>
            </p:nvSpPr>
            <p:spPr>
              <a:xfrm>
                <a:off x="0" y="754062"/>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E5E86"/>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63" name="Shape 163"/>
              <p:cNvSpPr/>
              <p:nvPr/>
            </p:nvSpPr>
            <p:spPr>
              <a:xfrm>
                <a:off x="0" y="534987"/>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61618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64" name="Shape 164"/>
              <p:cNvSpPr/>
              <p:nvPr/>
            </p:nvSpPr>
            <p:spPr>
              <a:xfrm>
                <a:off x="0" y="952500"/>
                <a:ext cx="9140825" cy="38100"/>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45479"/>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65" name="Shape 165"/>
              <p:cNvSpPr/>
              <p:nvPr/>
            </p:nvSpPr>
            <p:spPr>
              <a:xfrm>
                <a:off x="0" y="1154112"/>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66" name="Shape 166"/>
              <p:cNvSpPr/>
              <p:nvPr/>
            </p:nvSpPr>
            <p:spPr>
              <a:xfrm>
                <a:off x="0" y="1335087"/>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67" name="Shape 167"/>
              <p:cNvSpPr/>
              <p:nvPr/>
            </p:nvSpPr>
            <p:spPr>
              <a:xfrm>
                <a:off x="0" y="1497012"/>
                <a:ext cx="9140825" cy="28575"/>
              </a:xfrm>
              <a:custGeom>
                <a:pathLst>
                  <a:path extrusionOk="0" h="120000" w="120000">
                    <a:moveTo>
                      <a:pt x="120000" y="0"/>
                    </a:moveTo>
                    <a:lnTo>
                      <a:pt x="0" y="0"/>
                    </a:lnTo>
                    <a:lnTo>
                      <a:pt x="0" y="120000"/>
                    </a:lnTo>
                    <a:lnTo>
                      <a:pt x="120000" y="120000"/>
                    </a:lnTo>
                    <a:lnTo>
                      <a:pt x="120000" y="0"/>
                    </a:lnTo>
                    <a:lnTo>
                      <a:pt x="120000" y="0"/>
                    </a:lnTo>
                    <a:close/>
                  </a:path>
                </a:pathLst>
              </a:custGeom>
              <a:gradFill>
                <a:gsLst>
                  <a:gs pos="0">
                    <a:srgbClr val="58587D"/>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nvGrpSpPr>
              <p:cNvPr id="168" name="Shape 168"/>
              <p:cNvGrpSpPr/>
              <p:nvPr/>
            </p:nvGrpSpPr>
            <p:grpSpPr>
              <a:xfrm>
                <a:off x="0" y="0"/>
                <a:ext cx="9140825" cy="1658937"/>
                <a:chOff x="0" y="0"/>
                <a:chExt cx="9140825" cy="1658937"/>
              </a:xfrm>
            </p:grpSpPr>
            <p:sp>
              <p:nvSpPr>
                <p:cNvPr id="169" name="Shape 169"/>
                <p:cNvSpPr/>
                <p:nvPr/>
              </p:nvSpPr>
              <p:spPr>
                <a:xfrm>
                  <a:off x="4522787" y="0"/>
                  <a:ext cx="66675" cy="1658937"/>
                </a:xfrm>
                <a:custGeom>
                  <a:pathLst>
                    <a:path extrusionOk="0" h="120000" w="120000">
                      <a:moveTo>
                        <a:pt x="51428" y="120000"/>
                      </a:moveTo>
                      <a:lnTo>
                        <a:pt x="120000" y="120000"/>
                      </a:lnTo>
                      <a:lnTo>
                        <a:pt x="120000" y="0"/>
                      </a:lnTo>
                      <a:lnTo>
                        <a:pt x="0" y="0"/>
                      </a:lnTo>
                      <a:lnTo>
                        <a:pt x="0" y="120000"/>
                      </a:lnTo>
                      <a:lnTo>
                        <a:pt x="51428" y="120000"/>
                      </a:lnTo>
                      <a:lnTo>
                        <a:pt x="51428"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0" name="Shape 170"/>
                <p:cNvSpPr/>
                <p:nvPr/>
              </p:nvSpPr>
              <p:spPr>
                <a:xfrm>
                  <a:off x="3810000" y="0"/>
                  <a:ext cx="246062" cy="1658937"/>
                </a:xfrm>
                <a:custGeom>
                  <a:pathLst>
                    <a:path extrusionOk="0" h="120000" w="120000">
                      <a:moveTo>
                        <a:pt x="101419" y="120000"/>
                      </a:moveTo>
                      <a:lnTo>
                        <a:pt x="120000" y="120000"/>
                      </a:lnTo>
                      <a:lnTo>
                        <a:pt x="32516" y="0"/>
                      </a:lnTo>
                      <a:lnTo>
                        <a:pt x="0" y="0"/>
                      </a:lnTo>
                      <a:lnTo>
                        <a:pt x="87483" y="120000"/>
                      </a:lnTo>
                      <a:lnTo>
                        <a:pt x="101419" y="120000"/>
                      </a:lnTo>
                      <a:lnTo>
                        <a:pt x="101419"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1" name="Shape 171"/>
                <p:cNvSpPr/>
                <p:nvPr/>
              </p:nvSpPr>
              <p:spPr>
                <a:xfrm>
                  <a:off x="3122612" y="0"/>
                  <a:ext cx="381000" cy="1658937"/>
                </a:xfrm>
                <a:custGeom>
                  <a:pathLst>
                    <a:path extrusionOk="0" h="120000" w="120000">
                      <a:moveTo>
                        <a:pt x="110962" y="120000"/>
                      </a:moveTo>
                      <a:lnTo>
                        <a:pt x="120000" y="120000"/>
                      </a:lnTo>
                      <a:lnTo>
                        <a:pt x="18075" y="0"/>
                      </a:lnTo>
                      <a:lnTo>
                        <a:pt x="0" y="0"/>
                      </a:lnTo>
                      <a:lnTo>
                        <a:pt x="101924" y="120000"/>
                      </a:lnTo>
                      <a:lnTo>
                        <a:pt x="110962" y="120000"/>
                      </a:lnTo>
                      <a:lnTo>
                        <a:pt x="110962"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2" name="Shape 172"/>
                <p:cNvSpPr/>
                <p:nvPr/>
              </p:nvSpPr>
              <p:spPr>
                <a:xfrm>
                  <a:off x="2466975" y="0"/>
                  <a:ext cx="560387" cy="1658937"/>
                </a:xfrm>
                <a:custGeom>
                  <a:pathLst>
                    <a:path extrusionOk="0" h="120000" w="120000">
                      <a:moveTo>
                        <a:pt x="113863" y="120000"/>
                      </a:moveTo>
                      <a:lnTo>
                        <a:pt x="120000" y="120000"/>
                      </a:lnTo>
                      <a:lnTo>
                        <a:pt x="13977" y="0"/>
                      </a:lnTo>
                      <a:lnTo>
                        <a:pt x="0" y="0"/>
                      </a:lnTo>
                      <a:lnTo>
                        <a:pt x="106022" y="120000"/>
                      </a:lnTo>
                      <a:lnTo>
                        <a:pt x="113863" y="120000"/>
                      </a:lnTo>
                      <a:lnTo>
                        <a:pt x="113863"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3" name="Shape 173"/>
                <p:cNvSpPr/>
                <p:nvPr/>
              </p:nvSpPr>
              <p:spPr>
                <a:xfrm>
                  <a:off x="1800225" y="0"/>
                  <a:ext cx="714375" cy="1658937"/>
                </a:xfrm>
                <a:custGeom>
                  <a:pathLst>
                    <a:path extrusionOk="0" h="120000" w="120000">
                      <a:moveTo>
                        <a:pt x="113585" y="120000"/>
                      </a:moveTo>
                      <a:lnTo>
                        <a:pt x="120000" y="120000"/>
                      </a:lnTo>
                      <a:lnTo>
                        <a:pt x="11224" y="0"/>
                      </a:lnTo>
                      <a:lnTo>
                        <a:pt x="0" y="0"/>
                      </a:lnTo>
                      <a:lnTo>
                        <a:pt x="108775" y="120000"/>
                      </a:lnTo>
                      <a:lnTo>
                        <a:pt x="113585" y="120000"/>
                      </a:lnTo>
                      <a:lnTo>
                        <a:pt x="11358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4" name="Shape 174"/>
                <p:cNvSpPr/>
                <p:nvPr/>
              </p:nvSpPr>
              <p:spPr>
                <a:xfrm>
                  <a:off x="1133475" y="0"/>
                  <a:ext cx="857250" cy="1658937"/>
                </a:xfrm>
                <a:custGeom>
                  <a:pathLst>
                    <a:path extrusionOk="0" h="120000" w="120000">
                      <a:moveTo>
                        <a:pt x="115985" y="120000"/>
                      </a:moveTo>
                      <a:lnTo>
                        <a:pt x="120000" y="120000"/>
                      </a:lnTo>
                      <a:lnTo>
                        <a:pt x="9144" y="0"/>
                      </a:lnTo>
                      <a:lnTo>
                        <a:pt x="0" y="0"/>
                      </a:lnTo>
                      <a:lnTo>
                        <a:pt x="110631" y="120000"/>
                      </a:lnTo>
                      <a:lnTo>
                        <a:pt x="115985" y="120000"/>
                      </a:lnTo>
                      <a:lnTo>
                        <a:pt x="11598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5" name="Shape 175"/>
                <p:cNvSpPr/>
                <p:nvPr/>
              </p:nvSpPr>
              <p:spPr>
                <a:xfrm>
                  <a:off x="485775" y="0"/>
                  <a:ext cx="1019175" cy="1658937"/>
                </a:xfrm>
                <a:custGeom>
                  <a:pathLst>
                    <a:path extrusionOk="0" h="120000" w="120000">
                      <a:moveTo>
                        <a:pt x="116625" y="120000"/>
                      </a:moveTo>
                      <a:lnTo>
                        <a:pt x="120000" y="120000"/>
                      </a:lnTo>
                      <a:lnTo>
                        <a:pt x="9000" y="0"/>
                      </a:lnTo>
                      <a:lnTo>
                        <a:pt x="0" y="0"/>
                      </a:lnTo>
                      <a:lnTo>
                        <a:pt x="112125" y="120000"/>
                      </a:lnTo>
                      <a:lnTo>
                        <a:pt x="116625" y="120000"/>
                      </a:lnTo>
                      <a:lnTo>
                        <a:pt x="11662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6" name="Shape 176"/>
                <p:cNvSpPr/>
                <p:nvPr/>
              </p:nvSpPr>
              <p:spPr>
                <a:xfrm>
                  <a:off x="0" y="171450"/>
                  <a:ext cx="1000125" cy="1487487"/>
                </a:xfrm>
                <a:custGeom>
                  <a:pathLst>
                    <a:path extrusionOk="0" h="120000" w="120000">
                      <a:moveTo>
                        <a:pt x="115414" y="120000"/>
                      </a:moveTo>
                      <a:lnTo>
                        <a:pt x="120000" y="120000"/>
                      </a:lnTo>
                      <a:lnTo>
                        <a:pt x="0" y="0"/>
                      </a:lnTo>
                      <a:lnTo>
                        <a:pt x="0" y="8470"/>
                      </a:lnTo>
                      <a:lnTo>
                        <a:pt x="110828" y="120000"/>
                      </a:lnTo>
                      <a:lnTo>
                        <a:pt x="115414" y="120000"/>
                      </a:lnTo>
                      <a:lnTo>
                        <a:pt x="115414"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7" name="Shape 177"/>
                <p:cNvSpPr/>
                <p:nvPr/>
              </p:nvSpPr>
              <p:spPr>
                <a:xfrm>
                  <a:off x="5065712" y="0"/>
                  <a:ext cx="246062" cy="1658937"/>
                </a:xfrm>
                <a:custGeom>
                  <a:pathLst>
                    <a:path extrusionOk="0" h="120000" w="120000">
                      <a:moveTo>
                        <a:pt x="13935" y="120000"/>
                      </a:moveTo>
                      <a:lnTo>
                        <a:pt x="32516" y="120000"/>
                      </a:lnTo>
                      <a:lnTo>
                        <a:pt x="120000" y="0"/>
                      </a:lnTo>
                      <a:lnTo>
                        <a:pt x="88258" y="0"/>
                      </a:lnTo>
                      <a:lnTo>
                        <a:pt x="0" y="120000"/>
                      </a:lnTo>
                      <a:lnTo>
                        <a:pt x="13935" y="120000"/>
                      </a:lnTo>
                      <a:lnTo>
                        <a:pt x="1393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8" name="Shape 178"/>
                <p:cNvSpPr/>
                <p:nvPr/>
              </p:nvSpPr>
              <p:spPr>
                <a:xfrm>
                  <a:off x="5608637" y="0"/>
                  <a:ext cx="381000" cy="1658937"/>
                </a:xfrm>
                <a:custGeom>
                  <a:pathLst>
                    <a:path extrusionOk="0" h="120000" w="120000">
                      <a:moveTo>
                        <a:pt x="9037" y="120000"/>
                      </a:moveTo>
                      <a:lnTo>
                        <a:pt x="18075" y="120000"/>
                      </a:lnTo>
                      <a:lnTo>
                        <a:pt x="120000" y="0"/>
                      </a:lnTo>
                      <a:lnTo>
                        <a:pt x="101924" y="0"/>
                      </a:lnTo>
                      <a:lnTo>
                        <a:pt x="0" y="120000"/>
                      </a:lnTo>
                      <a:lnTo>
                        <a:pt x="9037" y="120000"/>
                      </a:lnTo>
                      <a:lnTo>
                        <a:pt x="9037"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79" name="Shape 179"/>
                <p:cNvSpPr/>
                <p:nvPr/>
              </p:nvSpPr>
              <p:spPr>
                <a:xfrm>
                  <a:off x="6065837" y="0"/>
                  <a:ext cx="569912" cy="1658937"/>
                </a:xfrm>
                <a:custGeom>
                  <a:pathLst>
                    <a:path extrusionOk="0" h="120000" w="120000">
                      <a:moveTo>
                        <a:pt x="8044" y="120000"/>
                      </a:moveTo>
                      <a:lnTo>
                        <a:pt x="14078" y="120000"/>
                      </a:lnTo>
                      <a:lnTo>
                        <a:pt x="120000" y="0"/>
                      </a:lnTo>
                      <a:lnTo>
                        <a:pt x="106256" y="0"/>
                      </a:lnTo>
                      <a:lnTo>
                        <a:pt x="0" y="120000"/>
                      </a:lnTo>
                      <a:lnTo>
                        <a:pt x="8044" y="120000"/>
                      </a:lnTo>
                      <a:lnTo>
                        <a:pt x="8044"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80" name="Shape 180"/>
                <p:cNvSpPr/>
                <p:nvPr/>
              </p:nvSpPr>
              <p:spPr>
                <a:xfrm>
                  <a:off x="6570662" y="0"/>
                  <a:ext cx="712787" cy="1658937"/>
                </a:xfrm>
                <a:custGeom>
                  <a:pathLst>
                    <a:path extrusionOk="0" h="120000" w="120000">
                      <a:moveTo>
                        <a:pt x="4821" y="120000"/>
                      </a:moveTo>
                      <a:lnTo>
                        <a:pt x="10982" y="120000"/>
                      </a:lnTo>
                      <a:lnTo>
                        <a:pt x="119999" y="0"/>
                      </a:lnTo>
                      <a:lnTo>
                        <a:pt x="108749" y="0"/>
                      </a:lnTo>
                      <a:lnTo>
                        <a:pt x="0" y="120000"/>
                      </a:lnTo>
                      <a:lnTo>
                        <a:pt x="4821" y="120000"/>
                      </a:lnTo>
                      <a:lnTo>
                        <a:pt x="4821"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81" name="Shape 181"/>
                <p:cNvSpPr/>
                <p:nvPr/>
              </p:nvSpPr>
              <p:spPr>
                <a:xfrm>
                  <a:off x="7112000" y="0"/>
                  <a:ext cx="858837" cy="1658937"/>
                </a:xfrm>
                <a:custGeom>
                  <a:pathLst>
                    <a:path extrusionOk="0" h="120000" w="120000">
                      <a:moveTo>
                        <a:pt x="4007" y="120000"/>
                      </a:moveTo>
                      <a:lnTo>
                        <a:pt x="9350" y="120000"/>
                      </a:lnTo>
                      <a:lnTo>
                        <a:pt x="120000" y="0"/>
                      </a:lnTo>
                      <a:lnTo>
                        <a:pt x="110649" y="0"/>
                      </a:lnTo>
                      <a:lnTo>
                        <a:pt x="0" y="120000"/>
                      </a:lnTo>
                      <a:lnTo>
                        <a:pt x="4007" y="120000"/>
                      </a:lnTo>
                      <a:lnTo>
                        <a:pt x="4007"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82" name="Shape 182"/>
                <p:cNvSpPr/>
                <p:nvPr/>
              </p:nvSpPr>
              <p:spPr>
                <a:xfrm>
                  <a:off x="7569200" y="0"/>
                  <a:ext cx="1019175" cy="1658937"/>
                </a:xfrm>
                <a:custGeom>
                  <a:pathLst>
                    <a:path extrusionOk="0" h="120000" w="120000">
                      <a:moveTo>
                        <a:pt x="3375" y="120000"/>
                      </a:moveTo>
                      <a:lnTo>
                        <a:pt x="7875" y="120000"/>
                      </a:lnTo>
                      <a:lnTo>
                        <a:pt x="120000" y="0"/>
                      </a:lnTo>
                      <a:lnTo>
                        <a:pt x="111000" y="0"/>
                      </a:lnTo>
                      <a:lnTo>
                        <a:pt x="0" y="120000"/>
                      </a:lnTo>
                      <a:lnTo>
                        <a:pt x="3375" y="120000"/>
                      </a:lnTo>
                      <a:lnTo>
                        <a:pt x="3375"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83" name="Shape 183"/>
                <p:cNvSpPr/>
                <p:nvPr/>
              </p:nvSpPr>
              <p:spPr>
                <a:xfrm>
                  <a:off x="8074025" y="76200"/>
                  <a:ext cx="1066800" cy="1582737"/>
                </a:xfrm>
                <a:custGeom>
                  <a:pathLst>
                    <a:path extrusionOk="0" h="120000" w="120000">
                      <a:moveTo>
                        <a:pt x="4298" y="120000"/>
                      </a:moveTo>
                      <a:lnTo>
                        <a:pt x="8597" y="120000"/>
                      </a:lnTo>
                      <a:lnTo>
                        <a:pt x="120000" y="8683"/>
                      </a:lnTo>
                      <a:lnTo>
                        <a:pt x="120000" y="0"/>
                      </a:lnTo>
                      <a:lnTo>
                        <a:pt x="0" y="120000"/>
                      </a:lnTo>
                      <a:lnTo>
                        <a:pt x="4298" y="120000"/>
                      </a:lnTo>
                      <a:lnTo>
                        <a:pt x="4298" y="120000"/>
                      </a:lnTo>
                      <a:close/>
                    </a:path>
                  </a:pathLst>
                </a:custGeom>
                <a:gradFill>
                  <a:gsLst>
                    <a:gs pos="0">
                      <a:schemeClr val="dk1"/>
                    </a:gs>
                    <a:gs pos="100000">
                      <a:srgbClr val="4B4B6B"/>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grpSp>
            <p:nvGrpSpPr>
              <p:cNvPr id="184" name="Shape 184"/>
              <p:cNvGrpSpPr/>
              <p:nvPr/>
            </p:nvGrpSpPr>
            <p:grpSpPr>
              <a:xfrm>
                <a:off x="0" y="885825"/>
                <a:ext cx="9140825" cy="773112"/>
                <a:chOff x="0" y="885825"/>
                <a:chExt cx="9140825" cy="773112"/>
              </a:xfrm>
            </p:grpSpPr>
            <p:sp>
              <p:nvSpPr>
                <p:cNvPr id="185" name="Shape 185"/>
                <p:cNvSpPr/>
                <p:nvPr/>
              </p:nvSpPr>
              <p:spPr>
                <a:xfrm>
                  <a:off x="0" y="981075"/>
                  <a:ext cx="485775" cy="677862"/>
                </a:xfrm>
                <a:custGeom>
                  <a:pathLst>
                    <a:path extrusionOk="0" h="120000" w="120000">
                      <a:moveTo>
                        <a:pt x="110557" y="119999"/>
                      </a:moveTo>
                      <a:lnTo>
                        <a:pt x="120000" y="119999"/>
                      </a:lnTo>
                      <a:lnTo>
                        <a:pt x="0" y="0"/>
                      </a:lnTo>
                      <a:lnTo>
                        <a:pt x="0" y="18591"/>
                      </a:lnTo>
                      <a:lnTo>
                        <a:pt x="98754" y="119999"/>
                      </a:lnTo>
                      <a:lnTo>
                        <a:pt x="110557" y="119999"/>
                      </a:lnTo>
                      <a:lnTo>
                        <a:pt x="110557" y="119999"/>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86" name="Shape 186"/>
                <p:cNvSpPr/>
                <p:nvPr/>
              </p:nvSpPr>
              <p:spPr>
                <a:xfrm>
                  <a:off x="8588375" y="885825"/>
                  <a:ext cx="552450" cy="773112"/>
                </a:xfrm>
                <a:custGeom>
                  <a:pathLst>
                    <a:path extrusionOk="0" h="120000" w="120000">
                      <a:moveTo>
                        <a:pt x="8299" y="120000"/>
                      </a:moveTo>
                      <a:lnTo>
                        <a:pt x="16599" y="120000"/>
                      </a:lnTo>
                      <a:lnTo>
                        <a:pt x="120000" y="17777"/>
                      </a:lnTo>
                      <a:lnTo>
                        <a:pt x="120000" y="0"/>
                      </a:lnTo>
                      <a:lnTo>
                        <a:pt x="0" y="120000"/>
                      </a:lnTo>
                      <a:lnTo>
                        <a:pt x="8299" y="120000"/>
                      </a:lnTo>
                      <a:lnTo>
                        <a:pt x="8299" y="12000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grpSp>
            <p:nvGrpSpPr>
              <p:cNvPr id="187" name="Shape 187"/>
              <p:cNvGrpSpPr/>
              <p:nvPr/>
            </p:nvGrpSpPr>
            <p:grpSpPr>
              <a:xfrm>
                <a:off x="419100" y="1649412"/>
                <a:ext cx="8254999" cy="5207000"/>
                <a:chOff x="419100" y="1649412"/>
                <a:chExt cx="8254999" cy="5207000"/>
              </a:xfrm>
            </p:grpSpPr>
            <p:sp>
              <p:nvSpPr>
                <p:cNvPr id="188" name="Shape 188"/>
                <p:cNvSpPr/>
                <p:nvPr/>
              </p:nvSpPr>
              <p:spPr>
                <a:xfrm>
                  <a:off x="4522787" y="1649412"/>
                  <a:ext cx="66675" cy="5207000"/>
                </a:xfrm>
                <a:custGeom>
                  <a:pathLst>
                    <a:path extrusionOk="0" h="120000" w="120000">
                      <a:moveTo>
                        <a:pt x="51428" y="0"/>
                      </a:moveTo>
                      <a:lnTo>
                        <a:pt x="0" y="0"/>
                      </a:lnTo>
                      <a:lnTo>
                        <a:pt x="0" y="120000"/>
                      </a:lnTo>
                      <a:lnTo>
                        <a:pt x="120000" y="120000"/>
                      </a:lnTo>
                      <a:lnTo>
                        <a:pt x="120000" y="0"/>
                      </a:lnTo>
                      <a:lnTo>
                        <a:pt x="51428" y="0"/>
                      </a:lnTo>
                      <a:lnTo>
                        <a:pt x="51428"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89" name="Shape 189"/>
                <p:cNvSpPr/>
                <p:nvPr/>
              </p:nvSpPr>
              <p:spPr>
                <a:xfrm>
                  <a:off x="3419475" y="1649412"/>
                  <a:ext cx="636587" cy="5207000"/>
                </a:xfrm>
                <a:custGeom>
                  <a:pathLst>
                    <a:path extrusionOk="0" h="120000" w="120000">
                      <a:moveTo>
                        <a:pt x="112800" y="0"/>
                      </a:moveTo>
                      <a:lnTo>
                        <a:pt x="107400" y="0"/>
                      </a:lnTo>
                      <a:lnTo>
                        <a:pt x="0" y="120000"/>
                      </a:lnTo>
                      <a:lnTo>
                        <a:pt x="12300" y="120000"/>
                      </a:lnTo>
                      <a:lnTo>
                        <a:pt x="120000" y="0"/>
                      </a:lnTo>
                      <a:lnTo>
                        <a:pt x="112800" y="0"/>
                      </a:lnTo>
                      <a:lnTo>
                        <a:pt x="112800"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0" name="Shape 190"/>
                <p:cNvSpPr/>
                <p:nvPr/>
              </p:nvSpPr>
              <p:spPr>
                <a:xfrm>
                  <a:off x="2428875" y="1649412"/>
                  <a:ext cx="1074737" cy="5207000"/>
                </a:xfrm>
                <a:custGeom>
                  <a:pathLst>
                    <a:path extrusionOk="0" h="120000" w="120000">
                      <a:moveTo>
                        <a:pt x="116800" y="0"/>
                      </a:moveTo>
                      <a:lnTo>
                        <a:pt x="113600" y="0"/>
                      </a:lnTo>
                      <a:lnTo>
                        <a:pt x="0" y="120000"/>
                      </a:lnTo>
                      <a:lnTo>
                        <a:pt x="7466" y="120000"/>
                      </a:lnTo>
                      <a:lnTo>
                        <a:pt x="120000" y="0"/>
                      </a:lnTo>
                      <a:lnTo>
                        <a:pt x="116800" y="0"/>
                      </a:lnTo>
                      <a:lnTo>
                        <a:pt x="116800"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1" name="Shape 191"/>
                <p:cNvSpPr/>
                <p:nvPr/>
              </p:nvSpPr>
              <p:spPr>
                <a:xfrm>
                  <a:off x="1390650" y="1649412"/>
                  <a:ext cx="1636712" cy="5207000"/>
                </a:xfrm>
                <a:custGeom>
                  <a:pathLst>
                    <a:path extrusionOk="0" h="120000" w="120000">
                      <a:moveTo>
                        <a:pt x="117904" y="0"/>
                      </a:moveTo>
                      <a:lnTo>
                        <a:pt x="115227" y="0"/>
                      </a:lnTo>
                      <a:lnTo>
                        <a:pt x="0" y="120000"/>
                      </a:lnTo>
                      <a:lnTo>
                        <a:pt x="4888" y="120000"/>
                      </a:lnTo>
                      <a:lnTo>
                        <a:pt x="120000" y="146"/>
                      </a:lnTo>
                      <a:lnTo>
                        <a:pt x="117904" y="0"/>
                      </a:lnTo>
                      <a:lnTo>
                        <a:pt x="117904"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2" name="Shape 192"/>
                <p:cNvSpPr/>
                <p:nvPr/>
              </p:nvSpPr>
              <p:spPr>
                <a:xfrm>
                  <a:off x="419100" y="1649412"/>
                  <a:ext cx="2093912" cy="5207000"/>
                </a:xfrm>
                <a:custGeom>
                  <a:pathLst>
                    <a:path extrusionOk="0" h="120000" w="120000">
                      <a:moveTo>
                        <a:pt x="117907" y="0"/>
                      </a:moveTo>
                      <a:lnTo>
                        <a:pt x="116269" y="0"/>
                      </a:lnTo>
                      <a:lnTo>
                        <a:pt x="0" y="120000"/>
                      </a:lnTo>
                      <a:lnTo>
                        <a:pt x="3821" y="120000"/>
                      </a:lnTo>
                      <a:lnTo>
                        <a:pt x="120000" y="182"/>
                      </a:lnTo>
                      <a:lnTo>
                        <a:pt x="117907" y="0"/>
                      </a:lnTo>
                      <a:lnTo>
                        <a:pt x="117907"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3" name="Shape 193"/>
                <p:cNvSpPr/>
                <p:nvPr/>
              </p:nvSpPr>
              <p:spPr>
                <a:xfrm>
                  <a:off x="5065712" y="1649412"/>
                  <a:ext cx="638175" cy="5207000"/>
                </a:xfrm>
                <a:custGeom>
                  <a:pathLst>
                    <a:path extrusionOk="0" h="120000" w="120000">
                      <a:moveTo>
                        <a:pt x="5386" y="0"/>
                      </a:moveTo>
                      <a:lnTo>
                        <a:pt x="0" y="0"/>
                      </a:lnTo>
                      <a:lnTo>
                        <a:pt x="107431" y="120000"/>
                      </a:lnTo>
                      <a:lnTo>
                        <a:pt x="120000" y="120000"/>
                      </a:lnTo>
                      <a:lnTo>
                        <a:pt x="12568" y="0"/>
                      </a:lnTo>
                      <a:lnTo>
                        <a:pt x="5386" y="0"/>
                      </a:lnTo>
                      <a:lnTo>
                        <a:pt x="5386"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4" name="Shape 194"/>
                <p:cNvSpPr/>
                <p:nvPr/>
              </p:nvSpPr>
              <p:spPr>
                <a:xfrm>
                  <a:off x="5608637" y="1649412"/>
                  <a:ext cx="1074737" cy="5207000"/>
                </a:xfrm>
                <a:custGeom>
                  <a:pathLst>
                    <a:path extrusionOk="0" h="120000" w="120000">
                      <a:moveTo>
                        <a:pt x="3200" y="0"/>
                      </a:moveTo>
                      <a:lnTo>
                        <a:pt x="0" y="0"/>
                      </a:lnTo>
                      <a:lnTo>
                        <a:pt x="113777" y="120000"/>
                      </a:lnTo>
                      <a:lnTo>
                        <a:pt x="120000" y="120000"/>
                      </a:lnTo>
                      <a:lnTo>
                        <a:pt x="6400" y="0"/>
                      </a:lnTo>
                      <a:lnTo>
                        <a:pt x="3200" y="0"/>
                      </a:lnTo>
                      <a:lnTo>
                        <a:pt x="3200"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5" name="Shape 195"/>
                <p:cNvSpPr/>
                <p:nvPr/>
              </p:nvSpPr>
              <p:spPr>
                <a:xfrm>
                  <a:off x="6067425" y="1649412"/>
                  <a:ext cx="1644650" cy="5207000"/>
                </a:xfrm>
                <a:custGeom>
                  <a:pathLst>
                    <a:path extrusionOk="0" h="120000" w="120000">
                      <a:moveTo>
                        <a:pt x="2664" y="0"/>
                      </a:moveTo>
                      <a:lnTo>
                        <a:pt x="0" y="182"/>
                      </a:lnTo>
                      <a:lnTo>
                        <a:pt x="115135" y="120000"/>
                      </a:lnTo>
                      <a:lnTo>
                        <a:pt x="120000" y="120000"/>
                      </a:lnTo>
                      <a:lnTo>
                        <a:pt x="4749" y="0"/>
                      </a:lnTo>
                      <a:lnTo>
                        <a:pt x="2664" y="0"/>
                      </a:lnTo>
                      <a:lnTo>
                        <a:pt x="2664"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6" name="Shape 196"/>
                <p:cNvSpPr/>
                <p:nvPr/>
              </p:nvSpPr>
              <p:spPr>
                <a:xfrm>
                  <a:off x="6567487" y="1649412"/>
                  <a:ext cx="2106612" cy="5207000"/>
                </a:xfrm>
                <a:custGeom>
                  <a:pathLst>
                    <a:path extrusionOk="0" h="120000" w="120000">
                      <a:moveTo>
                        <a:pt x="1808" y="0"/>
                      </a:moveTo>
                      <a:lnTo>
                        <a:pt x="0" y="256"/>
                      </a:lnTo>
                      <a:lnTo>
                        <a:pt x="116201" y="120000"/>
                      </a:lnTo>
                      <a:lnTo>
                        <a:pt x="120000" y="120000"/>
                      </a:lnTo>
                      <a:lnTo>
                        <a:pt x="3888" y="0"/>
                      </a:lnTo>
                      <a:lnTo>
                        <a:pt x="1808" y="0"/>
                      </a:lnTo>
                      <a:lnTo>
                        <a:pt x="1808"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sp>
            <p:nvSpPr>
              <p:cNvPr id="197" name="Shape 197"/>
              <p:cNvSpPr/>
              <p:nvPr/>
            </p:nvSpPr>
            <p:spPr>
              <a:xfrm>
                <a:off x="0" y="1649412"/>
                <a:ext cx="1990725" cy="4178300"/>
              </a:xfrm>
              <a:custGeom>
                <a:pathLst>
                  <a:path extrusionOk="0" h="120000" w="120000">
                    <a:moveTo>
                      <a:pt x="118277" y="0"/>
                    </a:moveTo>
                    <a:lnTo>
                      <a:pt x="115980" y="0"/>
                    </a:lnTo>
                    <a:lnTo>
                      <a:pt x="0" y="115896"/>
                    </a:lnTo>
                    <a:lnTo>
                      <a:pt x="0" y="120000"/>
                    </a:lnTo>
                    <a:lnTo>
                      <a:pt x="120000" y="319"/>
                    </a:lnTo>
                    <a:lnTo>
                      <a:pt x="118277" y="0"/>
                    </a:lnTo>
                    <a:lnTo>
                      <a:pt x="118277"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8" name="Shape 198"/>
              <p:cNvSpPr/>
              <p:nvPr/>
            </p:nvSpPr>
            <p:spPr>
              <a:xfrm>
                <a:off x="0" y="1649412"/>
                <a:ext cx="1504950" cy="2660650"/>
              </a:xfrm>
              <a:custGeom>
                <a:pathLst>
                  <a:path extrusionOk="0" h="120000" w="120000">
                    <a:moveTo>
                      <a:pt x="117721" y="0"/>
                    </a:moveTo>
                    <a:lnTo>
                      <a:pt x="114683" y="0"/>
                    </a:lnTo>
                    <a:lnTo>
                      <a:pt x="0" y="114057"/>
                    </a:lnTo>
                    <a:lnTo>
                      <a:pt x="0" y="120000"/>
                    </a:lnTo>
                    <a:lnTo>
                      <a:pt x="120000" y="357"/>
                    </a:lnTo>
                    <a:lnTo>
                      <a:pt x="117721" y="0"/>
                    </a:lnTo>
                    <a:lnTo>
                      <a:pt x="117721"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199" name="Shape 199"/>
              <p:cNvSpPr/>
              <p:nvPr/>
            </p:nvSpPr>
            <p:spPr>
              <a:xfrm>
                <a:off x="0" y="1649412"/>
                <a:ext cx="998537" cy="1487487"/>
              </a:xfrm>
              <a:custGeom>
                <a:pathLst>
                  <a:path extrusionOk="0" h="120000" w="120000">
                    <a:moveTo>
                      <a:pt x="115612" y="0"/>
                    </a:moveTo>
                    <a:lnTo>
                      <a:pt x="111033" y="0"/>
                    </a:lnTo>
                    <a:lnTo>
                      <a:pt x="0" y="111547"/>
                    </a:lnTo>
                    <a:lnTo>
                      <a:pt x="0" y="120000"/>
                    </a:lnTo>
                    <a:lnTo>
                      <a:pt x="120000" y="512"/>
                    </a:lnTo>
                    <a:lnTo>
                      <a:pt x="115612" y="0"/>
                    </a:lnTo>
                    <a:lnTo>
                      <a:pt x="115612"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00" name="Shape 200"/>
              <p:cNvSpPr/>
              <p:nvPr/>
            </p:nvSpPr>
            <p:spPr>
              <a:xfrm>
                <a:off x="0" y="1649412"/>
                <a:ext cx="484187" cy="677862"/>
              </a:xfrm>
              <a:custGeom>
                <a:pathLst>
                  <a:path extrusionOk="0" h="120000" w="120000">
                    <a:moveTo>
                      <a:pt x="110950" y="0"/>
                    </a:moveTo>
                    <a:lnTo>
                      <a:pt x="99147" y="0"/>
                    </a:lnTo>
                    <a:lnTo>
                      <a:pt x="0" y="101451"/>
                    </a:lnTo>
                    <a:lnTo>
                      <a:pt x="0" y="120000"/>
                    </a:lnTo>
                    <a:lnTo>
                      <a:pt x="120000" y="1405"/>
                    </a:lnTo>
                    <a:lnTo>
                      <a:pt x="110950" y="0"/>
                    </a:lnTo>
                    <a:lnTo>
                      <a:pt x="110950"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01" name="Shape 201"/>
              <p:cNvSpPr/>
              <p:nvPr/>
            </p:nvSpPr>
            <p:spPr>
              <a:xfrm>
                <a:off x="7113587" y="1649412"/>
                <a:ext cx="2027237" cy="4264025"/>
              </a:xfrm>
              <a:custGeom>
                <a:pathLst>
                  <a:path extrusionOk="0" h="120000" w="120000">
                    <a:moveTo>
                      <a:pt x="3852" y="0"/>
                    </a:moveTo>
                    <a:lnTo>
                      <a:pt x="1597" y="0"/>
                    </a:lnTo>
                    <a:lnTo>
                      <a:pt x="0" y="178"/>
                    </a:lnTo>
                    <a:lnTo>
                      <a:pt x="120000" y="120000"/>
                    </a:lnTo>
                    <a:lnTo>
                      <a:pt x="120000" y="115979"/>
                    </a:lnTo>
                    <a:lnTo>
                      <a:pt x="3852" y="0"/>
                    </a:lnTo>
                    <a:lnTo>
                      <a:pt x="3852" y="0"/>
                    </a:lnTo>
                    <a:close/>
                  </a:path>
                </a:pathLst>
              </a:custGeom>
              <a:gradFill>
                <a:gsLst>
                  <a:gs pos="0">
                    <a:srgbClr val="4B4B6B"/>
                  </a:gs>
                  <a:gs pos="100000">
                    <a:schemeClr val="dk1"/>
                  </a:gs>
                </a:gsLst>
                <a:lin ang="5400000" scaled="0"/>
              </a:gra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02" name="Shape 202"/>
              <p:cNvSpPr/>
              <p:nvPr/>
            </p:nvSpPr>
            <p:spPr>
              <a:xfrm>
                <a:off x="7572375" y="1649412"/>
                <a:ext cx="1568450" cy="2746375"/>
              </a:xfrm>
              <a:custGeom>
                <a:pathLst>
                  <a:path extrusionOk="0" h="120000" w="120000">
                    <a:moveTo>
                      <a:pt x="1943" y="0"/>
                    </a:moveTo>
                    <a:lnTo>
                      <a:pt x="0" y="485"/>
                    </a:lnTo>
                    <a:lnTo>
                      <a:pt x="120000" y="120000"/>
                    </a:lnTo>
                    <a:lnTo>
                      <a:pt x="120000" y="114658"/>
                    </a:lnTo>
                    <a:lnTo>
                      <a:pt x="4858" y="0"/>
                    </a:lnTo>
                    <a:lnTo>
                      <a:pt x="1943" y="0"/>
                    </a:lnTo>
                    <a:lnTo>
                      <a:pt x="1943"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03" name="Shape 203"/>
              <p:cNvSpPr/>
              <p:nvPr/>
            </p:nvSpPr>
            <p:spPr>
              <a:xfrm>
                <a:off x="8077200" y="1649412"/>
                <a:ext cx="1063625" cy="1582737"/>
              </a:xfrm>
              <a:custGeom>
                <a:pathLst>
                  <a:path extrusionOk="0" h="120000" w="120000">
                    <a:moveTo>
                      <a:pt x="3940" y="0"/>
                    </a:moveTo>
                    <a:lnTo>
                      <a:pt x="0" y="481"/>
                    </a:lnTo>
                    <a:lnTo>
                      <a:pt x="120000" y="120000"/>
                    </a:lnTo>
                    <a:lnTo>
                      <a:pt x="120000" y="111334"/>
                    </a:lnTo>
                    <a:lnTo>
                      <a:pt x="8238" y="0"/>
                    </a:lnTo>
                    <a:lnTo>
                      <a:pt x="3940" y="0"/>
                    </a:lnTo>
                    <a:lnTo>
                      <a:pt x="3940"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sp>
            <p:nvSpPr>
              <p:cNvPr id="204" name="Shape 204"/>
              <p:cNvSpPr/>
              <p:nvPr/>
            </p:nvSpPr>
            <p:spPr>
              <a:xfrm>
                <a:off x="8591550" y="1649412"/>
                <a:ext cx="549275" cy="773112"/>
              </a:xfrm>
              <a:custGeom>
                <a:pathLst>
                  <a:path extrusionOk="0" h="120000" w="120000">
                    <a:moveTo>
                      <a:pt x="7630" y="0"/>
                    </a:moveTo>
                    <a:lnTo>
                      <a:pt x="0" y="1724"/>
                    </a:lnTo>
                    <a:lnTo>
                      <a:pt x="120000" y="120000"/>
                    </a:lnTo>
                    <a:lnTo>
                      <a:pt x="120000" y="102258"/>
                    </a:lnTo>
                    <a:lnTo>
                      <a:pt x="15953" y="0"/>
                    </a:lnTo>
                    <a:lnTo>
                      <a:pt x="7630" y="0"/>
                    </a:lnTo>
                    <a:lnTo>
                      <a:pt x="7630" y="0"/>
                    </a:lnTo>
                    <a:close/>
                  </a:path>
                </a:pathLst>
              </a:custGeom>
              <a:solidFill>
                <a:schemeClr val="accent2"/>
              </a:solidFill>
              <a:ln>
                <a:noFill/>
              </a:ln>
            </p:spPr>
            <p:txBody>
              <a:bodyPr anchorCtr="0" anchor="t" bIns="45700" lIns="91425" rIns="91425" wrap="square" tIns="45700">
                <a:noAutofit/>
              </a:bodyPr>
              <a:lstStyle/>
              <a:p>
                <a:pPr indent="0" lvl="0" marL="0" marR="0" rtl="0" algn="l">
                  <a:lnSpc>
                    <a:spcPct val="100000"/>
                  </a:lnSpc>
                  <a:spcBef>
                    <a:spcPts val="0"/>
                  </a:spcBef>
                  <a:spcAft>
                    <a:spcPts val="0"/>
                  </a:spcAft>
                  <a:buSzPct val="25000"/>
                  <a:buNone/>
                </a:pPr>
                <a:r>
                  <a:t/>
                </a:r>
                <a:endParaRPr b="0" i="0" sz="1800" u="none">
                  <a:solidFill>
                    <a:schemeClr val="lt1"/>
                  </a:solidFill>
                  <a:latin typeface="Arial"/>
                  <a:ea typeface="Arial"/>
                  <a:cs typeface="Arial"/>
                  <a:sym typeface="Arial"/>
                </a:endParaRPr>
              </a:p>
            </p:txBody>
          </p:sp>
        </p:grpSp>
      </p:grpSp>
      <p:sp>
        <p:nvSpPr>
          <p:cNvPr id="205" name="Shape 205"/>
          <p:cNvSpPr txBox="1"/>
          <p:nvPr>
            <p:ph type="title"/>
          </p:nvPr>
        </p:nvSpPr>
        <p:spPr>
          <a:xfrm>
            <a:off x="455612" y="273050"/>
            <a:ext cx="8226425" cy="1143000"/>
          </a:xfrm>
          <a:prstGeom prst="rect">
            <a:avLst/>
          </a:prstGeom>
          <a:noFill/>
          <a:ln>
            <a:noFill/>
          </a:ln>
        </p:spPr>
        <p:txBody>
          <a:bodyPr anchorCtr="1" anchor="ctr" bIns="91425" lIns="91425" rIns="91425" wrap="square" tIns="91425"/>
          <a:lstStyle>
            <a:lvl1pPr indent="0" lvl="0"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1pPr>
            <a:lvl2pPr indent="0" lvl="1"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2pPr>
            <a:lvl3pPr indent="0" lvl="2"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3pPr>
            <a:lvl4pPr indent="0" lvl="3"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4pPr>
            <a:lvl5pPr indent="0" lvl="4" marL="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5pPr>
            <a:lvl6pPr indent="0" lvl="5" marL="4572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6pPr>
            <a:lvl7pPr indent="0" lvl="6" marL="9144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7pPr>
            <a:lvl8pPr indent="0" lvl="7" marL="13716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8pPr>
            <a:lvl9pPr indent="0" lvl="8" marL="1828800" marR="0" rtl="0" algn="ctr">
              <a:spcBef>
                <a:spcPts val="0"/>
              </a:spcBef>
              <a:spcAft>
                <a:spcPts val="0"/>
              </a:spcAft>
              <a:buSzPct val="31818"/>
              <a:buNone/>
              <a:defRPr b="0" i="0" sz="4400" u="none" cap="none" strike="noStrike">
                <a:solidFill>
                  <a:schemeClr val="lt2"/>
                </a:solidFill>
                <a:latin typeface="Arial"/>
                <a:ea typeface="Arial"/>
                <a:cs typeface="Arial"/>
                <a:sym typeface="Arial"/>
              </a:defRPr>
            </a:lvl9pPr>
          </a:lstStyle>
          <a:p/>
        </p:txBody>
      </p:sp>
      <p:sp>
        <p:nvSpPr>
          <p:cNvPr id="206" name="Shape 206"/>
          <p:cNvSpPr txBox="1"/>
          <p:nvPr>
            <p:ph idx="1" type="body"/>
          </p:nvPr>
        </p:nvSpPr>
        <p:spPr>
          <a:xfrm>
            <a:off x="455612" y="1598612"/>
            <a:ext cx="8226425" cy="4497387"/>
          </a:xfrm>
          <a:prstGeom prst="rect">
            <a:avLst/>
          </a:prstGeom>
          <a:noFill/>
          <a:ln>
            <a:noFill/>
          </a:ln>
        </p:spPr>
        <p:txBody>
          <a:bodyPr anchorCtr="0" anchor="t" bIns="91425" lIns="91425" rIns="91425" wrap="square" tIns="91425"/>
          <a:lstStyle>
            <a:lvl1pPr indent="-109220" lvl="0" marL="342900" marR="0" rtl="0" algn="l">
              <a:spcBef>
                <a:spcPts val="640"/>
              </a:spcBef>
              <a:spcAft>
                <a:spcPts val="0"/>
              </a:spcAft>
              <a:buClr>
                <a:schemeClr val="lt2"/>
              </a:buClr>
              <a:buSzPct val="115000"/>
              <a:buFont typeface="Noto Sans Symbols"/>
              <a:buChar char="▪"/>
              <a:defRPr b="0" i="0" sz="3200" u="none" cap="none" strike="noStrike">
                <a:solidFill>
                  <a:schemeClr val="lt1"/>
                </a:solidFill>
                <a:latin typeface="Arial"/>
                <a:ea typeface="Arial"/>
                <a:cs typeface="Arial"/>
                <a:sym typeface="Arial"/>
              </a:defRPr>
            </a:lvl1pPr>
            <a:lvl2pPr indent="-107950" lvl="1" marL="742950" marR="0" rtl="0" algn="l">
              <a:spcBef>
                <a:spcPts val="560"/>
              </a:spcBef>
              <a:spcAft>
                <a:spcPts val="0"/>
              </a:spcAft>
              <a:buClr>
                <a:schemeClr val="lt1"/>
              </a:buClr>
              <a:buSzPct val="100000"/>
              <a:buFont typeface="Noto Sans Symbols"/>
              <a:buChar char="▪"/>
              <a:defRPr b="0" i="0" sz="2800" u="none" cap="none" strike="noStrike">
                <a:solidFill>
                  <a:schemeClr val="lt1"/>
                </a:solidFill>
                <a:latin typeface="Arial"/>
                <a:ea typeface="Arial"/>
                <a:cs typeface="Arial"/>
                <a:sym typeface="Arial"/>
              </a:defRPr>
            </a:lvl2pPr>
            <a:lvl3pPr indent="-53339" lvl="2" marL="1143000" marR="0" rtl="0" algn="l">
              <a:spcBef>
                <a:spcPts val="480"/>
              </a:spcBef>
              <a:spcAft>
                <a:spcPts val="0"/>
              </a:spcAft>
              <a:buClr>
                <a:schemeClr val="lt2"/>
              </a:buClr>
              <a:buSzPct val="115000"/>
              <a:buFont typeface="Noto Sans Symbols"/>
              <a:buChar char="▪"/>
              <a:defRPr b="0" i="0" sz="2400" u="none" cap="none" strike="noStrike">
                <a:solidFill>
                  <a:schemeClr val="lt1"/>
                </a:solidFill>
                <a:latin typeface="Arial"/>
                <a:ea typeface="Arial"/>
                <a:cs typeface="Arial"/>
                <a:sym typeface="Arial"/>
              </a:defRPr>
            </a:lvl3pPr>
            <a:lvl4pPr indent="-101600" lvl="3" marL="1600200" marR="0" rtl="0" algn="l">
              <a:spcBef>
                <a:spcPts val="400"/>
              </a:spcBef>
              <a:spcAft>
                <a:spcPts val="0"/>
              </a:spcAft>
              <a:buClr>
                <a:schemeClr val="lt1"/>
              </a:buClr>
              <a:buSzPct val="100000"/>
              <a:buFont typeface="Noto Sans Symbols"/>
              <a:buChar char="▪"/>
              <a:defRPr b="0" i="0" sz="2000" u="none" cap="none" strike="noStrike">
                <a:solidFill>
                  <a:schemeClr val="lt1"/>
                </a:solidFill>
                <a:latin typeface="Arial"/>
                <a:ea typeface="Arial"/>
                <a:cs typeface="Arial"/>
                <a:sym typeface="Arial"/>
              </a:defRPr>
            </a:lvl4pPr>
            <a:lvl5pPr indent="-82550" lvl="4" marL="2057400" marR="0" rtl="0" algn="l">
              <a:spcBef>
                <a:spcPts val="400"/>
              </a:spcBef>
              <a:spcAft>
                <a:spcPts val="0"/>
              </a:spcAft>
              <a:buClr>
                <a:schemeClr val="lt2"/>
              </a:buClr>
              <a:buSzPct val="115000"/>
              <a:buFont typeface="Noto Sans Symbols"/>
              <a:buChar char="▪"/>
              <a:defRPr b="0" i="0" sz="2000" u="none" cap="none" strike="noStrike">
                <a:solidFill>
                  <a:schemeClr val="lt1"/>
                </a:solidFill>
                <a:latin typeface="Arial"/>
                <a:ea typeface="Arial"/>
                <a:cs typeface="Arial"/>
                <a:sym typeface="Arial"/>
              </a:defRPr>
            </a:lvl5pPr>
            <a:lvl6pPr indent="-114300" lvl="5" marL="25146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6pPr>
            <a:lvl7pPr indent="-114300" lvl="6" marL="29718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7pPr>
            <a:lvl8pPr indent="-114300" lvl="7" marL="34290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8pPr>
            <a:lvl9pPr indent="-114300" lvl="8" marL="3886200" marR="0" rtl="0" algn="l">
              <a:lnSpc>
                <a:spcPct val="90000"/>
              </a:lnSpc>
              <a:spcBef>
                <a:spcPts val="500"/>
              </a:spcBef>
              <a:buClr>
                <a:schemeClr val="lt1"/>
              </a:buClr>
              <a:buSzPct val="100000"/>
              <a:buFont typeface="Arial"/>
              <a:buChar char="•"/>
              <a:defRPr b="0" i="0" sz="1800" u="none" cap="none" strike="noStrike">
                <a:solidFill>
                  <a:schemeClr val="lt1"/>
                </a:solidFill>
                <a:latin typeface="Arial"/>
                <a:ea typeface="Arial"/>
                <a:cs typeface="Arial"/>
                <a:sym typeface="Arial"/>
              </a:defRPr>
            </a:lvl9pPr>
          </a:lstStyle>
          <a:p/>
        </p:txBody>
      </p:sp>
      <p:sp>
        <p:nvSpPr>
          <p:cNvPr id="207" name="Shape 207"/>
          <p:cNvSpPr txBox="1"/>
          <p:nvPr>
            <p:ph idx="10" type="dt"/>
          </p:nvPr>
        </p:nvSpPr>
        <p:spPr>
          <a:xfrm>
            <a:off x="455612" y="6242050"/>
            <a:ext cx="2130425"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208" name="Shape 208"/>
          <p:cNvSpPr txBox="1"/>
          <p:nvPr>
            <p:ph idx="11" type="ftr"/>
          </p:nvPr>
        </p:nvSpPr>
        <p:spPr>
          <a:xfrm>
            <a:off x="3124200" y="6242050"/>
            <a:ext cx="2895600" cy="474662"/>
          </a:xfrm>
          <a:prstGeom prst="rect">
            <a:avLst/>
          </a:prstGeom>
          <a:noFill/>
          <a:ln>
            <a:noFill/>
          </a:ln>
        </p:spPr>
        <p:txBody>
          <a:bodyPr anchorCtr="0" anchor="t" bIns="91425" lIns="91425" rIns="91425" wrap="square" tIns="91425"/>
          <a:lstStyle>
            <a:lvl1pPr indent="0" lvl="0" marL="0" marR="0" rtl="0" algn="l">
              <a:lnSpc>
                <a:spcPct val="100000"/>
              </a:lnSpc>
              <a:spcBef>
                <a:spcPts val="0"/>
              </a:spcBef>
              <a:spcAft>
                <a:spcPts val="0"/>
              </a:spcAft>
              <a:buSzPct val="77777"/>
              <a:buNone/>
              <a:defRPr b="0" i="0" sz="1800" u="none">
                <a:solidFill>
                  <a:schemeClr val="lt1"/>
                </a:solidFill>
                <a:latin typeface="Arial"/>
                <a:ea typeface="Arial"/>
                <a:cs typeface="Arial"/>
                <a:sym typeface="Arial"/>
              </a:defRPr>
            </a:lvl1pPr>
            <a:lvl2pPr indent="0" lvl="1" marL="4572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2pPr>
            <a:lvl3pPr indent="0" lvl="2" marL="914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3pPr>
            <a:lvl4pPr indent="0" lvl="3" marL="13716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4pPr>
            <a:lvl5pPr indent="0" lvl="4" marL="1828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5pPr>
            <a:lvl6pPr indent="0" lvl="5" marL="2286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6pPr>
            <a:lvl7pPr indent="0" lvl="6" marL="32004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7pPr>
            <a:lvl8pPr indent="0" lvl="7" marL="45720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8pPr>
            <a:lvl9pPr indent="0" lvl="8" marL="6400800" marR="0" rtl="0" algn="l">
              <a:lnSpc>
                <a:spcPct val="100000"/>
              </a:lnSpc>
              <a:spcBef>
                <a:spcPts val="0"/>
              </a:spcBef>
              <a:spcAft>
                <a:spcPts val="0"/>
              </a:spcAft>
              <a:buSzPct val="77777"/>
              <a:buNone/>
              <a:defRPr b="0" i="0" sz="1800" u="none" cap="none" strike="noStrike">
                <a:solidFill>
                  <a:schemeClr val="lt1"/>
                </a:solidFill>
                <a:latin typeface="Arial"/>
                <a:ea typeface="Arial"/>
                <a:cs typeface="Arial"/>
                <a:sym typeface="Arial"/>
              </a:defRPr>
            </a:lvl9pPr>
          </a:lstStyle>
          <a:p/>
        </p:txBody>
      </p:sp>
      <p:sp>
        <p:nvSpPr>
          <p:cNvPr id="209" name="Shape 209"/>
          <p:cNvSpPr txBox="1"/>
          <p:nvPr>
            <p:ph idx="12" type="sldNum"/>
          </p:nvPr>
        </p:nvSpPr>
        <p:spPr>
          <a:xfrm>
            <a:off x="6553200" y="6242050"/>
            <a:ext cx="2130425" cy="474662"/>
          </a:xfrm>
          <a:prstGeom prst="rect">
            <a:avLst/>
          </a:prstGeom>
          <a:noFill/>
          <a:ln>
            <a:noFill/>
          </a:ln>
        </p:spPr>
        <p:txBody>
          <a:bodyPr anchorCtr="0" anchor="t" bIns="45700" lIns="91425" rIns="91425" wrap="square" tIns="45700">
            <a:noAutofit/>
          </a:bodyPr>
          <a:lstStyle/>
          <a:p>
            <a:pPr indent="-63500" lvl="0" marL="0" marR="0" rtl="0" algn="r">
              <a:lnSpc>
                <a:spcPct val="100000"/>
              </a:lnSpc>
              <a:spcBef>
                <a:spcPts val="0"/>
              </a:spcBef>
              <a:spcAft>
                <a:spcPts val="0"/>
              </a:spcAft>
              <a:buClr>
                <a:schemeClr val="lt1"/>
              </a:buClr>
              <a:buSzPct val="100000"/>
              <a:buFont typeface="Arial"/>
              <a:buNone/>
            </a:pPr>
            <a:fld id="{00000000-1234-1234-1234-123412341234}" type="slidenum">
              <a:rPr b="0" i="0" lang="en-US" sz="1000" u="none">
                <a:solidFill>
                  <a:schemeClr val="lt1"/>
                </a:solidFill>
                <a:latin typeface="Arial"/>
                <a:ea typeface="Arial"/>
                <a:cs typeface="Arial"/>
                <a:sym typeface="Arial"/>
              </a:rPr>
              <a:t>‹#›</a:t>
            </a:fld>
          </a:p>
        </p:txBody>
      </p:sp>
    </p:spTree>
  </p:cSld>
  <p:clrMap accent1="accent1" accent2="accent2" accent3="accent3" accent4="accent4" accent5="accent5" accent6="accent6" bg1="lt1" bg2="dk2" tx1="dk1" tx2="lt2" folHlink="folHlink" hlink="hlink"/>
  <p:sldLayoutIdLst>
    <p:sldLayoutId id="2147483658" r:id="rId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p:titleStyle>
    <p:body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 Id="rId3" Type="http://schemas.openxmlformats.org/officeDocument/2006/relationships/hyperlink" Target="https://www.youtube.com/watch?v=hCBaTV_sKvM"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19" name="Shape 219"/>
        <p:cNvGrpSpPr/>
        <p:nvPr/>
      </p:nvGrpSpPr>
      <p:grpSpPr>
        <a:xfrm>
          <a:off x="0" y="0"/>
          <a:ext cx="0" cy="0"/>
          <a:chOff x="0" y="0"/>
          <a:chExt cx="0" cy="0"/>
        </a:xfrm>
      </p:grpSpPr>
      <p:sp>
        <p:nvSpPr>
          <p:cNvPr id="220" name="Shape 220"/>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79400" lvl="0" marL="0" marR="0" rtl="0" algn="ctr">
              <a:lnSpc>
                <a:spcPct val="100000"/>
              </a:lnSpc>
              <a:spcBef>
                <a:spcPts val="0"/>
              </a:spcBef>
              <a:spcAft>
                <a:spcPts val="0"/>
              </a:spcAft>
              <a:buClr>
                <a:schemeClr val="lt2"/>
              </a:buClr>
              <a:buSzPct val="100000"/>
              <a:buFont typeface="Arial"/>
              <a:buNone/>
            </a:pPr>
            <a:br>
              <a:rPr b="0" i="0" lang="en-US" sz="4400" u="none" cap="none" strike="noStrike">
                <a:solidFill>
                  <a:schemeClr val="lt2"/>
                </a:solidFill>
                <a:latin typeface="Arial"/>
                <a:ea typeface="Arial"/>
                <a:cs typeface="Arial"/>
                <a:sym typeface="Arial"/>
              </a:rPr>
            </a:br>
            <a:br>
              <a:rPr b="0" i="0" lang="en-US" sz="4400" u="none" cap="none" strike="noStrike">
                <a:solidFill>
                  <a:schemeClr val="lt2"/>
                </a:solidFill>
                <a:latin typeface="Arial"/>
                <a:ea typeface="Arial"/>
                <a:cs typeface="Arial"/>
                <a:sym typeface="Arial"/>
              </a:rPr>
            </a:br>
            <a:br>
              <a:rPr b="0" i="0" lang="en-US" sz="4400" u="none" cap="none" strike="noStrike">
                <a:solidFill>
                  <a:schemeClr val="lt2"/>
                </a:solidFill>
                <a:latin typeface="Arial"/>
                <a:ea typeface="Arial"/>
                <a:cs typeface="Arial"/>
                <a:sym typeface="Arial"/>
              </a:rPr>
            </a:br>
            <a:br>
              <a:rPr b="0" i="0" lang="en-US" sz="4400" u="none" cap="none" strike="noStrike">
                <a:solidFill>
                  <a:schemeClr val="lt2"/>
                </a:solidFill>
                <a:latin typeface="Arial"/>
                <a:ea typeface="Arial"/>
                <a:cs typeface="Arial"/>
                <a:sym typeface="Arial"/>
              </a:rPr>
            </a:br>
            <a:br>
              <a:rPr b="0" i="0" lang="en-US" sz="4400" u="none" cap="none" strike="noStrike">
                <a:solidFill>
                  <a:schemeClr val="lt2"/>
                </a:solidFill>
                <a:latin typeface="Arial"/>
                <a:ea typeface="Arial"/>
                <a:cs typeface="Arial"/>
                <a:sym typeface="Arial"/>
              </a:rPr>
            </a:br>
            <a:br>
              <a:rPr b="0" i="0" lang="en-US" sz="4400" u="none" cap="none" strike="noStrike">
                <a:solidFill>
                  <a:schemeClr val="lt2"/>
                </a:solidFill>
                <a:latin typeface="Arial"/>
                <a:ea typeface="Arial"/>
                <a:cs typeface="Arial"/>
                <a:sym typeface="Arial"/>
              </a:rPr>
            </a:br>
            <a:br>
              <a:rPr b="0" i="0" lang="en-US" sz="4400" u="none" cap="none" strike="noStrike">
                <a:solidFill>
                  <a:schemeClr val="lt2"/>
                </a:solidFill>
                <a:latin typeface="Arial"/>
                <a:ea typeface="Arial"/>
                <a:cs typeface="Arial"/>
                <a:sym typeface="Arial"/>
              </a:rPr>
            </a:br>
            <a:r>
              <a:rPr b="0" i="0" lang="en-US" sz="4400" u="none" cap="none" strike="noStrike">
                <a:solidFill>
                  <a:schemeClr val="lt2"/>
                </a:solidFill>
                <a:latin typeface="Arial"/>
                <a:ea typeface="Arial"/>
                <a:cs typeface="Arial"/>
                <a:sym typeface="Arial"/>
              </a:rPr>
              <a:t>Towards the Constitution</a:t>
            </a: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71" name="Shape 271"/>
        <p:cNvGrpSpPr/>
        <p:nvPr/>
      </p:nvGrpSpPr>
      <p:grpSpPr>
        <a:xfrm>
          <a:off x="0" y="0"/>
          <a:ext cx="0" cy="0"/>
          <a:chOff x="0" y="0"/>
          <a:chExt cx="0" cy="0"/>
        </a:xfrm>
      </p:grpSpPr>
      <p:sp>
        <p:nvSpPr>
          <p:cNvPr id="272" name="Shape 272"/>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79400" lvl="0" marL="0" marR="0" rtl="0" algn="ctr">
              <a:lnSpc>
                <a:spcPct val="100000"/>
              </a:lnSpc>
              <a:spcBef>
                <a:spcPts val="0"/>
              </a:spcBef>
              <a:spcAft>
                <a:spcPts val="0"/>
              </a:spcAft>
              <a:buClr>
                <a:schemeClr val="lt2"/>
              </a:buClr>
              <a:buSzPct val="100000"/>
              <a:buFont typeface="Arial"/>
              <a:buNone/>
            </a:pPr>
            <a:r>
              <a:rPr b="0" i="0" lang="en-US" sz="4400" u="none" cap="none" strike="noStrike">
                <a:solidFill>
                  <a:schemeClr val="lt2"/>
                </a:solidFill>
                <a:latin typeface="Arial"/>
                <a:ea typeface="Arial"/>
                <a:cs typeface="Arial"/>
                <a:sym typeface="Arial"/>
              </a:rPr>
              <a:t>Approval of the Constitution</a:t>
            </a:r>
          </a:p>
        </p:txBody>
      </p:sp>
      <p:sp>
        <p:nvSpPr>
          <p:cNvPr id="273" name="Shape 273"/>
          <p:cNvSpPr txBox="1"/>
          <p:nvPr>
            <p:ph idx="1" type="body"/>
          </p:nvPr>
        </p:nvSpPr>
        <p:spPr>
          <a:xfrm>
            <a:off x="455612" y="1180312"/>
            <a:ext cx="8226300" cy="4497300"/>
          </a:xfrm>
          <a:prstGeom prst="rect">
            <a:avLst/>
          </a:prstGeom>
          <a:noFill/>
          <a:ln>
            <a:noFill/>
          </a:ln>
        </p:spPr>
        <p:txBody>
          <a:bodyPr anchorCtr="0" anchor="t" bIns="45700" lIns="91425" rIns="91425" wrap="square" tIns="45700">
            <a:noAutofit/>
          </a:bodyPr>
          <a:lstStyle/>
          <a:p>
            <a:pPr indent="-342900" lvl="0" marL="342900" marR="0" rtl="0" algn="l">
              <a:lnSpc>
                <a:spcPct val="80000"/>
              </a:lnSpc>
              <a:spcBef>
                <a:spcPts val="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Needed 9 out of 13 votes</a:t>
            </a:r>
          </a:p>
          <a:p>
            <a:pPr indent="-342900" lvl="0" marL="342900" marR="0" rtl="0" algn="l">
              <a:lnSpc>
                <a:spcPct val="80000"/>
              </a:lnSpc>
              <a:spcBef>
                <a:spcPts val="56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American outrage</a:t>
            </a:r>
          </a:p>
          <a:p>
            <a:pPr indent="-342900" lvl="0" marL="342900" marR="0" rtl="0" algn="l">
              <a:lnSpc>
                <a:spcPct val="80000"/>
              </a:lnSpc>
              <a:spcBef>
                <a:spcPts val="56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Federalists – strong national government that would assure a sound currency and protect property rights (Wealthy merchants, planters, and lawyers)</a:t>
            </a:r>
          </a:p>
          <a:p>
            <a:pPr indent="-342900" lvl="0" marL="342900" marR="0" rtl="0" algn="l">
              <a:lnSpc>
                <a:spcPct val="80000"/>
              </a:lnSpc>
              <a:spcBef>
                <a:spcPts val="56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Anti-federalists – feared a powerful national government – they didn’t like that: </a:t>
            </a:r>
          </a:p>
          <a:p>
            <a:pPr indent="-285750" lvl="1" marL="742950" marR="0" rtl="0" algn="l">
              <a:lnSpc>
                <a:spcPct val="8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delegates made decisions in private</a:t>
            </a:r>
          </a:p>
          <a:p>
            <a:pPr indent="-285750" lvl="1" marL="742950" marR="0" rtl="0" algn="l">
              <a:lnSpc>
                <a:spcPct val="8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States rights were being diminished</a:t>
            </a:r>
          </a:p>
          <a:p>
            <a:pPr indent="-285750" lvl="1" marL="742950" marR="0" rtl="0" algn="l">
              <a:lnSpc>
                <a:spcPct val="8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New system resembled a monarchy</a:t>
            </a:r>
          </a:p>
          <a:p>
            <a:pPr indent="-342900" lvl="0" marL="342900" marR="0" rtl="0" algn="l">
              <a:spcBef>
                <a:spcPts val="480"/>
              </a:spcBef>
              <a:spcAft>
                <a:spcPts val="0"/>
              </a:spcAft>
              <a:buClr>
                <a:schemeClr val="lt2"/>
              </a:buClr>
              <a:buSzPct val="115000"/>
              <a:buFont typeface="Noto Sans Symbols"/>
              <a:buNone/>
            </a:pPr>
            <a:r>
              <a:t/>
            </a:r>
            <a:endParaRPr b="0" i="0" sz="2400" u="none" cap="none" strike="noStrike">
              <a:solidFill>
                <a:schemeClr val="lt1"/>
              </a:solidFill>
              <a:latin typeface="Arial"/>
              <a:ea typeface="Arial"/>
              <a:cs typeface="Arial"/>
              <a:sym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77" name="Shape 277"/>
        <p:cNvGrpSpPr/>
        <p:nvPr/>
      </p:nvGrpSpPr>
      <p:grpSpPr>
        <a:xfrm>
          <a:off x="0" y="0"/>
          <a:ext cx="0" cy="0"/>
          <a:chOff x="0" y="0"/>
          <a:chExt cx="0" cy="0"/>
        </a:xfrm>
      </p:grpSpPr>
      <p:sp>
        <p:nvSpPr>
          <p:cNvPr id="278" name="Shape 278"/>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79400" lvl="0" marL="0" marR="0" rtl="0" algn="ctr">
              <a:lnSpc>
                <a:spcPct val="100000"/>
              </a:lnSpc>
              <a:spcBef>
                <a:spcPts val="0"/>
              </a:spcBef>
              <a:spcAft>
                <a:spcPts val="0"/>
              </a:spcAft>
              <a:buClr>
                <a:schemeClr val="lt2"/>
              </a:buClr>
              <a:buSzPct val="100000"/>
              <a:buFont typeface="Arial"/>
              <a:buNone/>
            </a:pPr>
            <a:r>
              <a:rPr b="0" i="0" lang="en-US" sz="4400" u="none" cap="none" strike="noStrike">
                <a:solidFill>
                  <a:schemeClr val="lt2"/>
                </a:solidFill>
                <a:latin typeface="Arial"/>
                <a:ea typeface="Arial"/>
                <a:cs typeface="Arial"/>
                <a:sym typeface="Arial"/>
              </a:rPr>
              <a:t>Ratification Issues</a:t>
            </a:r>
          </a:p>
        </p:txBody>
      </p:sp>
      <p:sp>
        <p:nvSpPr>
          <p:cNvPr id="279" name="Shape 279"/>
          <p:cNvSpPr txBox="1"/>
          <p:nvPr/>
        </p:nvSpPr>
        <p:spPr>
          <a:xfrm>
            <a:off x="235075" y="1524000"/>
            <a:ext cx="4245000" cy="4572000"/>
          </a:xfrm>
          <a:prstGeom prst="rect">
            <a:avLst/>
          </a:prstGeom>
          <a:noFill/>
          <a:ln>
            <a:noFill/>
          </a:ln>
        </p:spPr>
        <p:txBody>
          <a:bodyPr anchorCtr="0" anchor="t" bIns="45700" lIns="91425" rIns="91425" wrap="square" tIns="45700">
            <a:noAutofit/>
          </a:bodyPr>
          <a:lstStyle/>
          <a:p>
            <a:pPr indent="-546100" lvl="0" marL="342900" marR="0" rtl="0" algn="ctr">
              <a:lnSpc>
                <a:spcPct val="100000"/>
              </a:lnSpc>
              <a:spcBef>
                <a:spcPts val="0"/>
              </a:spcBef>
              <a:spcAft>
                <a:spcPts val="0"/>
              </a:spcAft>
              <a:buClr>
                <a:schemeClr val="lt1"/>
              </a:buClr>
              <a:buSzPct val="100000"/>
              <a:buFont typeface="Arial"/>
              <a:buNone/>
            </a:pPr>
            <a:r>
              <a:rPr b="1" i="0" lang="en-US" sz="3200" u="sng">
                <a:solidFill>
                  <a:schemeClr val="lt1"/>
                </a:solidFill>
                <a:latin typeface="Arial"/>
                <a:ea typeface="Arial"/>
                <a:cs typeface="Arial"/>
                <a:sym typeface="Arial"/>
              </a:rPr>
              <a:t>Federalists</a:t>
            </a:r>
          </a:p>
          <a:p>
            <a:pPr indent="-546100" lvl="0" marL="342900" marR="0" rtl="0" algn="ctr">
              <a:lnSpc>
                <a:spcPct val="100000"/>
              </a:lnSpc>
              <a:spcBef>
                <a:spcPts val="640"/>
              </a:spcBef>
              <a:spcAft>
                <a:spcPts val="0"/>
              </a:spcAft>
              <a:buClr>
                <a:schemeClr val="lt1"/>
              </a:buClr>
              <a:buSzPct val="100000"/>
              <a:buFont typeface="Arial"/>
              <a:buNone/>
            </a:pPr>
            <a:r>
              <a:t/>
            </a:r>
            <a:endParaRPr b="1" i="0" sz="3200" u="sng">
              <a:solidFill>
                <a:schemeClr val="lt1"/>
              </a:solidFill>
              <a:latin typeface="Arial"/>
              <a:ea typeface="Arial"/>
              <a:cs typeface="Arial"/>
              <a:sym typeface="Arial"/>
            </a:endParaRPr>
          </a:p>
          <a:p>
            <a:pPr indent="-342900" lvl="0" marL="342900" marR="0" rtl="0" algn="l">
              <a:lnSpc>
                <a:spcPct val="100000"/>
              </a:lnSpc>
              <a:spcBef>
                <a:spcPts val="480"/>
              </a:spcBef>
              <a:spcAft>
                <a:spcPts val="0"/>
              </a:spcAft>
              <a:buClr>
                <a:schemeClr val="lt2"/>
              </a:buClr>
              <a:buSzPct val="115000"/>
              <a:buFont typeface="Noto Sans Symbols"/>
              <a:buChar char="▪"/>
            </a:pPr>
            <a:r>
              <a:rPr b="1" i="1" lang="en-US" sz="2400" u="none">
                <a:solidFill>
                  <a:schemeClr val="lt1"/>
                </a:solidFill>
                <a:latin typeface="Arial"/>
                <a:ea typeface="Arial"/>
                <a:cs typeface="Arial"/>
                <a:sym typeface="Arial"/>
              </a:rPr>
              <a:t>Replace</a:t>
            </a:r>
            <a:r>
              <a:rPr b="0" i="0" lang="en-US" sz="2400" u="none">
                <a:solidFill>
                  <a:schemeClr val="lt1"/>
                </a:solidFill>
                <a:latin typeface="Arial"/>
                <a:ea typeface="Arial"/>
                <a:cs typeface="Arial"/>
                <a:sym typeface="Arial"/>
              </a:rPr>
              <a:t> Articles</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Strong central government</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People act in their own interests</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Irrational</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Republic</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Strong economy</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Elite, merchants</a:t>
            </a:r>
          </a:p>
          <a:p>
            <a:pPr indent="0" lvl="0" marL="0" marR="0" rtl="0" algn="l">
              <a:lnSpc>
                <a:spcPct val="100000"/>
              </a:lnSpc>
              <a:spcBef>
                <a:spcPts val="0"/>
              </a:spcBef>
              <a:spcAft>
                <a:spcPts val="0"/>
              </a:spcAft>
              <a:buSzPct val="25000"/>
              <a:buNone/>
            </a:pPr>
            <a:r>
              <a:t/>
            </a:r>
            <a:endParaRPr b="0" i="0" sz="2400" u="none">
              <a:solidFill>
                <a:schemeClr val="lt1"/>
              </a:solidFill>
              <a:latin typeface="Arial"/>
              <a:ea typeface="Arial"/>
              <a:cs typeface="Arial"/>
              <a:sym typeface="Arial"/>
            </a:endParaRPr>
          </a:p>
        </p:txBody>
      </p:sp>
      <p:sp>
        <p:nvSpPr>
          <p:cNvPr id="280" name="Shape 280"/>
          <p:cNvSpPr txBox="1"/>
          <p:nvPr/>
        </p:nvSpPr>
        <p:spPr>
          <a:xfrm>
            <a:off x="4648200" y="1524000"/>
            <a:ext cx="4244975" cy="4962525"/>
          </a:xfrm>
          <a:prstGeom prst="rect">
            <a:avLst/>
          </a:prstGeom>
          <a:noFill/>
          <a:ln>
            <a:noFill/>
          </a:ln>
        </p:spPr>
        <p:txBody>
          <a:bodyPr anchorCtr="0" anchor="t" bIns="45700" lIns="91425" rIns="91425" wrap="square" tIns="45700">
            <a:noAutofit/>
          </a:bodyPr>
          <a:lstStyle/>
          <a:p>
            <a:pPr indent="-546100" lvl="0" marL="342900" marR="0" rtl="0" algn="ctr">
              <a:lnSpc>
                <a:spcPct val="100000"/>
              </a:lnSpc>
              <a:spcBef>
                <a:spcPts val="0"/>
              </a:spcBef>
              <a:spcAft>
                <a:spcPts val="0"/>
              </a:spcAft>
              <a:buClr>
                <a:schemeClr val="lt1"/>
              </a:buClr>
              <a:buSzPct val="100000"/>
              <a:buFont typeface="Arial"/>
              <a:buNone/>
            </a:pPr>
            <a:r>
              <a:rPr b="1" i="0" lang="en-US" sz="3200" u="sng">
                <a:solidFill>
                  <a:schemeClr val="lt1"/>
                </a:solidFill>
                <a:latin typeface="Arial"/>
                <a:ea typeface="Arial"/>
                <a:cs typeface="Arial"/>
                <a:sym typeface="Arial"/>
              </a:rPr>
              <a:t>Anti-federalists</a:t>
            </a:r>
          </a:p>
          <a:p>
            <a:pPr indent="-546100" lvl="0" marL="342900" marR="0" rtl="0" algn="ctr">
              <a:lnSpc>
                <a:spcPct val="100000"/>
              </a:lnSpc>
              <a:spcBef>
                <a:spcPts val="640"/>
              </a:spcBef>
              <a:spcAft>
                <a:spcPts val="0"/>
              </a:spcAft>
              <a:buClr>
                <a:schemeClr val="lt1"/>
              </a:buClr>
              <a:buSzPct val="100000"/>
              <a:buFont typeface="Arial"/>
              <a:buNone/>
            </a:pPr>
            <a:r>
              <a:t/>
            </a:r>
            <a:endParaRPr b="1" i="0" sz="3200" u="sng">
              <a:solidFill>
                <a:schemeClr val="lt1"/>
              </a:solidFill>
              <a:latin typeface="Arial"/>
              <a:ea typeface="Arial"/>
              <a:cs typeface="Arial"/>
              <a:sym typeface="Arial"/>
            </a:endParaRPr>
          </a:p>
          <a:p>
            <a:pPr indent="-342900" lvl="0" marL="342900" marR="0" rtl="0" algn="l">
              <a:lnSpc>
                <a:spcPct val="100000"/>
              </a:lnSpc>
              <a:spcBef>
                <a:spcPts val="480"/>
              </a:spcBef>
              <a:spcAft>
                <a:spcPts val="0"/>
              </a:spcAft>
              <a:buClr>
                <a:schemeClr val="lt2"/>
              </a:buClr>
              <a:buSzPct val="115000"/>
              <a:buFont typeface="Noto Sans Symbols"/>
              <a:buChar char="▪"/>
            </a:pPr>
            <a:r>
              <a:rPr b="1" i="1" lang="en-US" sz="2400" u="none">
                <a:solidFill>
                  <a:schemeClr val="lt1"/>
                </a:solidFill>
                <a:latin typeface="Arial"/>
                <a:ea typeface="Arial"/>
                <a:cs typeface="Arial"/>
                <a:sym typeface="Arial"/>
              </a:rPr>
              <a:t>Keep</a:t>
            </a:r>
            <a:r>
              <a:rPr b="0" i="0" lang="en-US" sz="2400" u="none">
                <a:solidFill>
                  <a:schemeClr val="lt1"/>
                </a:solidFill>
                <a:latin typeface="Arial"/>
                <a:ea typeface="Arial"/>
                <a:cs typeface="Arial"/>
                <a:sym typeface="Arial"/>
              </a:rPr>
              <a:t> Articles</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Strong state governments</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People act on behalf of the common good</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Rational</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Democracy</a:t>
            </a:r>
          </a:p>
          <a:p>
            <a:pPr indent="-342900" lvl="0" marL="342900" marR="0" rtl="0" algn="l">
              <a:lnSpc>
                <a:spcPct val="100000"/>
              </a:lnSpc>
              <a:spcBef>
                <a:spcPts val="480"/>
              </a:spcBef>
              <a:spcAft>
                <a:spcPts val="0"/>
              </a:spcAft>
              <a:buClr>
                <a:schemeClr val="lt2"/>
              </a:buClr>
              <a:buSzPct val="115000"/>
              <a:buFont typeface="Noto Sans Symbols"/>
              <a:buChar char="▪"/>
            </a:pPr>
            <a:r>
              <a:rPr b="0" i="0" lang="en-US" sz="2400" u="none">
                <a:solidFill>
                  <a:schemeClr val="lt1"/>
                </a:solidFill>
                <a:latin typeface="Arial"/>
                <a:ea typeface="Arial"/>
                <a:cs typeface="Arial"/>
                <a:sym typeface="Arial"/>
              </a:rPr>
              <a:t>Farmers</a:t>
            </a: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84" name="Shape 284"/>
        <p:cNvGrpSpPr/>
        <p:nvPr/>
      </p:nvGrpSpPr>
      <p:grpSpPr>
        <a:xfrm>
          <a:off x="0" y="0"/>
          <a:ext cx="0" cy="0"/>
          <a:chOff x="0" y="0"/>
          <a:chExt cx="0" cy="0"/>
        </a:xfrm>
      </p:grpSpPr>
      <p:sp>
        <p:nvSpPr>
          <p:cNvPr id="285" name="Shape 285"/>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54000" lvl="0" marL="0" marR="0" rtl="0" algn="ctr">
              <a:lnSpc>
                <a:spcPct val="100000"/>
              </a:lnSpc>
              <a:spcBef>
                <a:spcPts val="0"/>
              </a:spcBef>
              <a:spcAft>
                <a:spcPts val="0"/>
              </a:spcAft>
              <a:buClr>
                <a:schemeClr val="lt2"/>
              </a:buClr>
              <a:buSzPct val="100000"/>
              <a:buFont typeface="Arial"/>
              <a:buNone/>
            </a:pPr>
            <a:r>
              <a:rPr b="0" i="0" lang="en-US" sz="4000" u="none" cap="none" strike="noStrike">
                <a:solidFill>
                  <a:schemeClr val="lt2"/>
                </a:solidFill>
                <a:latin typeface="Arial"/>
                <a:ea typeface="Arial"/>
                <a:cs typeface="Arial"/>
                <a:sym typeface="Arial"/>
              </a:rPr>
              <a:t>How can these differences be resolved?</a:t>
            </a:r>
          </a:p>
        </p:txBody>
      </p:sp>
      <p:sp>
        <p:nvSpPr>
          <p:cNvPr id="286" name="Shape 286"/>
          <p:cNvSpPr txBox="1"/>
          <p:nvPr>
            <p:ph idx="1" type="body"/>
          </p:nvPr>
        </p:nvSpPr>
        <p:spPr>
          <a:xfrm>
            <a:off x="455612" y="1598612"/>
            <a:ext cx="8226425" cy="4497387"/>
          </a:xfrm>
          <a:prstGeom prst="rect">
            <a:avLst/>
          </a:prstGeom>
          <a:noFill/>
          <a:ln>
            <a:noFill/>
          </a:ln>
        </p:spPr>
        <p:txBody>
          <a:bodyPr anchorCtr="0" anchor="t" bIns="45700" lIns="91425" rIns="91425" wrap="square" tIns="45700">
            <a:noAutofit/>
          </a:bodyPr>
          <a:lstStyle/>
          <a:p>
            <a:pPr indent="-342900" lvl="0" marL="342900" marR="0" rtl="0" algn="l">
              <a:lnSpc>
                <a:spcPct val="100000"/>
              </a:lnSpc>
              <a:spcBef>
                <a:spcPts val="0"/>
              </a:spcBef>
              <a:spcAft>
                <a:spcPts val="0"/>
              </a:spcAft>
              <a:buClr>
                <a:schemeClr val="lt2"/>
              </a:buClr>
              <a:buSzPct val="115000"/>
              <a:buFont typeface="Noto Sans Symbols"/>
              <a:buChar char="▪"/>
            </a:pPr>
            <a:r>
              <a:rPr b="0" i="0" lang="en-US" sz="3200" u="none">
                <a:solidFill>
                  <a:schemeClr val="lt1"/>
                </a:solidFill>
                <a:latin typeface="Arial"/>
                <a:ea typeface="Arial"/>
                <a:cs typeface="Arial"/>
                <a:sym typeface="Arial"/>
              </a:rPr>
              <a:t>An anonymous figure called “Cato” said: </a:t>
            </a:r>
          </a:p>
          <a:p>
            <a:pPr indent="-228600" lvl="3" marL="1600200" marR="0" rtl="0" algn="l">
              <a:lnSpc>
                <a:spcPct val="100000"/>
              </a:lnSpc>
              <a:spcBef>
                <a:spcPts val="400"/>
              </a:spcBef>
              <a:spcAft>
                <a:spcPts val="0"/>
              </a:spcAft>
              <a:buClr>
                <a:schemeClr val="lt1"/>
              </a:buClr>
              <a:buSzPct val="100000"/>
              <a:buFont typeface="Noto Sans Symbols"/>
              <a:buChar char="▪"/>
            </a:pPr>
            <a:r>
              <a:rPr b="0" i="0" lang="en-US" sz="2000" u="none" cap="none" strike="noStrike">
                <a:solidFill>
                  <a:schemeClr val="lt1"/>
                </a:solidFill>
                <a:latin typeface="Arial"/>
                <a:ea typeface="Arial"/>
                <a:cs typeface="Arial"/>
                <a:sym typeface="Arial"/>
              </a:rPr>
              <a:t>“For what did you throw off the yoke of Britain and call yourselves independent?  Was it from a disposition fond of change, or to procure new masters?  This new form of national government will be dangerous to your liberty and happiness.”  (Boyer 150).  </a:t>
            </a:r>
          </a:p>
          <a:p>
            <a:pPr indent="-342900" lvl="0" marL="342900" marR="0" rtl="0" algn="l">
              <a:lnSpc>
                <a:spcPct val="100000"/>
              </a:lnSpc>
              <a:spcBef>
                <a:spcPts val="640"/>
              </a:spcBef>
              <a:spcAft>
                <a:spcPts val="0"/>
              </a:spcAft>
              <a:buClr>
                <a:schemeClr val="lt2"/>
              </a:buClr>
              <a:buSzPct val="115000"/>
              <a:buFont typeface="Noto Sans Symbols"/>
              <a:buChar char="▪"/>
            </a:pPr>
            <a:r>
              <a:rPr b="0" i="0" lang="en-US" sz="3200" u="none">
                <a:solidFill>
                  <a:schemeClr val="lt1"/>
                </a:solidFill>
                <a:latin typeface="Arial"/>
                <a:ea typeface="Arial"/>
                <a:cs typeface="Arial"/>
                <a:sym typeface="Arial"/>
              </a:rPr>
              <a:t>Federalist Papers</a:t>
            </a:r>
          </a:p>
          <a:p>
            <a:pPr indent="-342900" lvl="0" marL="342900" marR="0" rtl="0" algn="l">
              <a:lnSpc>
                <a:spcPct val="100000"/>
              </a:lnSpc>
              <a:spcBef>
                <a:spcPts val="640"/>
              </a:spcBef>
              <a:spcAft>
                <a:spcPts val="0"/>
              </a:spcAft>
              <a:buClr>
                <a:schemeClr val="lt2"/>
              </a:buClr>
              <a:buSzPct val="115000"/>
              <a:buFont typeface="Noto Sans Symbols"/>
              <a:buChar char="▪"/>
            </a:pPr>
            <a:r>
              <a:rPr b="0" i="0" lang="en-US" sz="3200" u="none">
                <a:solidFill>
                  <a:schemeClr val="lt1"/>
                </a:solidFill>
                <a:latin typeface="Arial"/>
                <a:ea typeface="Arial"/>
                <a:cs typeface="Arial"/>
                <a:sym typeface="Arial"/>
              </a:rPr>
              <a:t>Bill of Rights-</a:t>
            </a:r>
          </a:p>
          <a:p>
            <a:pPr indent="-342900" lvl="0" marL="342900" marR="0" rtl="0" algn="l">
              <a:spcBef>
                <a:spcPts val="640"/>
              </a:spcBef>
              <a:spcAft>
                <a:spcPts val="0"/>
              </a:spcAft>
              <a:buClr>
                <a:schemeClr val="lt2"/>
              </a:buClr>
              <a:buSzPct val="115000"/>
              <a:buFont typeface="Noto Sans Symbols"/>
              <a:buNone/>
            </a:pPr>
            <a:r>
              <a:t/>
            </a:r>
            <a:endParaRPr b="0" i="0" sz="3200" u="none">
              <a:solidFill>
                <a:schemeClr val="lt1"/>
              </a:solidFill>
              <a:latin typeface="Arial"/>
              <a:ea typeface="Arial"/>
              <a:cs typeface="Arial"/>
              <a:sym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90" name="Shape 290"/>
        <p:cNvGrpSpPr/>
        <p:nvPr/>
      </p:nvGrpSpPr>
      <p:grpSpPr>
        <a:xfrm>
          <a:off x="0" y="0"/>
          <a:ext cx="0" cy="0"/>
          <a:chOff x="0" y="0"/>
          <a:chExt cx="0" cy="0"/>
        </a:xfrm>
      </p:grpSpPr>
      <p:sp>
        <p:nvSpPr>
          <p:cNvPr id="291" name="Shape 291"/>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79400" lvl="0" marL="0" marR="0" rtl="0" algn="ctr">
              <a:lnSpc>
                <a:spcPct val="100000"/>
              </a:lnSpc>
              <a:spcBef>
                <a:spcPts val="0"/>
              </a:spcBef>
              <a:spcAft>
                <a:spcPts val="0"/>
              </a:spcAft>
              <a:buClr>
                <a:schemeClr val="lt2"/>
              </a:buClr>
              <a:buSzPct val="100000"/>
              <a:buFont typeface="Arial"/>
              <a:buNone/>
            </a:pPr>
            <a:r>
              <a:rPr b="0" i="0" lang="en-US" sz="4400" u="none" cap="none" strike="noStrike">
                <a:solidFill>
                  <a:schemeClr val="lt2"/>
                </a:solidFill>
                <a:latin typeface="Arial"/>
                <a:ea typeface="Arial"/>
                <a:cs typeface="Arial"/>
                <a:sym typeface="Arial"/>
              </a:rPr>
              <a:t>The Constitution is passed</a:t>
            </a:r>
          </a:p>
        </p:txBody>
      </p:sp>
      <p:sp>
        <p:nvSpPr>
          <p:cNvPr id="292" name="Shape 292"/>
          <p:cNvSpPr txBox="1"/>
          <p:nvPr>
            <p:ph idx="1" type="body"/>
          </p:nvPr>
        </p:nvSpPr>
        <p:spPr>
          <a:xfrm>
            <a:off x="455612" y="1598612"/>
            <a:ext cx="8226425" cy="4497387"/>
          </a:xfrm>
          <a:prstGeom prst="rect">
            <a:avLst/>
          </a:prstGeom>
          <a:noFill/>
          <a:ln>
            <a:noFill/>
          </a:ln>
        </p:spPr>
        <p:txBody>
          <a:bodyPr anchorCtr="0" anchor="t" bIns="45700" lIns="91425" rIns="91425" wrap="square" tIns="45700">
            <a:noAutofit/>
          </a:bodyPr>
          <a:lstStyle/>
          <a:p>
            <a:pPr indent="-342900" lvl="0" marL="342900" marR="0" rtl="0" algn="l">
              <a:lnSpc>
                <a:spcPct val="100000"/>
              </a:lnSpc>
              <a:spcBef>
                <a:spcPts val="0"/>
              </a:spcBef>
              <a:spcAft>
                <a:spcPts val="0"/>
              </a:spcAft>
              <a:buClr>
                <a:schemeClr val="lt2"/>
              </a:buClr>
              <a:buSzPct val="115000"/>
              <a:buFont typeface="Noto Sans Symbols"/>
              <a:buChar char="▪"/>
            </a:pPr>
            <a:r>
              <a:rPr b="0" i="0" lang="en-US" sz="3200" u="none">
                <a:solidFill>
                  <a:schemeClr val="lt1"/>
                </a:solidFill>
                <a:latin typeface="Arial"/>
                <a:ea typeface="Arial"/>
                <a:cs typeface="Arial"/>
                <a:sym typeface="Arial"/>
              </a:rPr>
              <a:t>9 state votes are achieved, North Carolina and Rhode Island reject the vote, but are forced to accept it…New York and Virginia did not ratify</a:t>
            </a:r>
          </a:p>
          <a:p>
            <a:pPr indent="-342900" lvl="0" marL="342900" marR="0" rtl="0" algn="l">
              <a:lnSpc>
                <a:spcPct val="100000"/>
              </a:lnSpc>
              <a:spcBef>
                <a:spcPts val="640"/>
              </a:spcBef>
              <a:spcAft>
                <a:spcPts val="0"/>
              </a:spcAft>
              <a:buClr>
                <a:schemeClr val="lt2"/>
              </a:buClr>
              <a:buSzPct val="115000"/>
              <a:buFont typeface="Noto Sans Symbols"/>
              <a:buChar char="▪"/>
            </a:pPr>
            <a:r>
              <a:rPr b="0" i="0" lang="en-US" sz="3200" u="none">
                <a:solidFill>
                  <a:schemeClr val="lt1"/>
                </a:solidFill>
                <a:latin typeface="Arial"/>
                <a:ea typeface="Arial"/>
                <a:cs typeface="Arial"/>
                <a:sym typeface="Arial"/>
              </a:rPr>
              <a:t>So who cares?</a:t>
            </a:r>
          </a:p>
          <a:p>
            <a:pPr indent="-342900" lvl="0" marL="342900" marR="0" rtl="0" algn="l">
              <a:spcBef>
                <a:spcPts val="640"/>
              </a:spcBef>
              <a:spcAft>
                <a:spcPts val="0"/>
              </a:spcAft>
              <a:buClr>
                <a:schemeClr val="lt2"/>
              </a:buClr>
              <a:buSzPct val="115000"/>
              <a:buFont typeface="Noto Sans Symbols"/>
              <a:buNone/>
            </a:pPr>
            <a:r>
              <a:t/>
            </a:r>
            <a:endParaRPr b="0" i="0" sz="3200" u="none">
              <a:solidFill>
                <a:schemeClr val="lt1"/>
              </a:solidFill>
              <a:latin typeface="Arial"/>
              <a:ea typeface="Arial"/>
              <a:cs typeface="Arial"/>
              <a:sym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96" name="Shape 296"/>
        <p:cNvGrpSpPr/>
        <p:nvPr/>
      </p:nvGrpSpPr>
      <p:grpSpPr>
        <a:xfrm>
          <a:off x="0" y="0"/>
          <a:ext cx="0" cy="0"/>
          <a:chOff x="0" y="0"/>
          <a:chExt cx="0" cy="0"/>
        </a:xfrm>
      </p:grpSpPr>
      <p:sp>
        <p:nvSpPr>
          <p:cNvPr id="297" name="Shape 297"/>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54000" lvl="0" marL="0" marR="0" rtl="0" algn="ctr">
              <a:lnSpc>
                <a:spcPct val="100000"/>
              </a:lnSpc>
              <a:spcBef>
                <a:spcPts val="0"/>
              </a:spcBef>
              <a:spcAft>
                <a:spcPts val="0"/>
              </a:spcAft>
              <a:buClr>
                <a:schemeClr val="lt2"/>
              </a:buClr>
              <a:buSzPct val="100000"/>
              <a:buFont typeface="Arial"/>
              <a:buNone/>
            </a:pPr>
            <a:r>
              <a:rPr b="0" i="0" lang="en-US" sz="4000" u="none" cap="none" strike="noStrike">
                <a:solidFill>
                  <a:schemeClr val="lt2"/>
                </a:solidFill>
                <a:latin typeface="Arial"/>
                <a:ea typeface="Arial"/>
                <a:cs typeface="Arial"/>
                <a:sym typeface="Arial"/>
              </a:rPr>
              <a:t>What’s the big deal about America anyway?</a:t>
            </a:r>
          </a:p>
        </p:txBody>
      </p:sp>
      <p:sp>
        <p:nvSpPr>
          <p:cNvPr id="298" name="Shape 298"/>
          <p:cNvSpPr txBox="1"/>
          <p:nvPr>
            <p:ph idx="1" type="body"/>
          </p:nvPr>
        </p:nvSpPr>
        <p:spPr>
          <a:xfrm>
            <a:off x="455612" y="1598612"/>
            <a:ext cx="8226425" cy="4497387"/>
          </a:xfrm>
          <a:prstGeom prst="rect">
            <a:avLst/>
          </a:prstGeom>
          <a:noFill/>
          <a:ln>
            <a:noFill/>
          </a:ln>
        </p:spPr>
        <p:txBody>
          <a:bodyPr anchorCtr="0" anchor="t" bIns="45700" lIns="91425" rIns="91425" wrap="square" tIns="45700">
            <a:noAutofit/>
          </a:bodyPr>
          <a:lstStyle/>
          <a:p>
            <a:pPr indent="-342900" lvl="0" marL="342900" marR="0" rtl="0" algn="l">
              <a:lnSpc>
                <a:spcPct val="100000"/>
              </a:lnSpc>
              <a:spcBef>
                <a:spcPts val="0"/>
              </a:spcBef>
              <a:spcAft>
                <a:spcPts val="0"/>
              </a:spcAft>
              <a:buClr>
                <a:schemeClr val="lt2"/>
              </a:buClr>
              <a:buSzPct val="115000"/>
              <a:buFont typeface="Noto Sans Symbols"/>
              <a:buChar char="▪"/>
            </a:pPr>
            <a:r>
              <a:rPr b="0" i="0" lang="en-US" sz="3200" u="none">
                <a:solidFill>
                  <a:schemeClr val="lt1"/>
                </a:solidFill>
                <a:latin typeface="Arial"/>
                <a:ea typeface="Arial"/>
                <a:cs typeface="Arial"/>
                <a:sym typeface="Arial"/>
              </a:rPr>
              <a:t>Realize how revolutionary this document actually is and how revolutionary the idea actually is</a:t>
            </a:r>
          </a:p>
          <a:p>
            <a:pPr indent="-342900" lvl="0" marL="342900" marR="0" rtl="0" algn="l">
              <a:lnSpc>
                <a:spcPct val="100000"/>
              </a:lnSpc>
              <a:spcBef>
                <a:spcPts val="640"/>
              </a:spcBef>
              <a:spcAft>
                <a:spcPts val="0"/>
              </a:spcAft>
              <a:buClr>
                <a:schemeClr val="lt2"/>
              </a:buClr>
              <a:buSzPct val="115000"/>
              <a:buFont typeface="Noto Sans Symbols"/>
              <a:buChar char="▪"/>
            </a:pPr>
            <a:r>
              <a:rPr b="0" i="0" lang="en-US" sz="3200" u="none">
                <a:solidFill>
                  <a:schemeClr val="lt1"/>
                </a:solidFill>
                <a:latin typeface="Arial"/>
                <a:ea typeface="Arial"/>
                <a:cs typeface="Arial"/>
                <a:sym typeface="Arial"/>
              </a:rPr>
              <a:t>This was not a perfect document though, and they realize that (loads of arguments about what certain sections mean, how they should be interpreted).  A Civil War with over 600k dead to resolve some of the issues.</a:t>
            </a:r>
          </a:p>
          <a:p>
            <a:pPr indent="-342900" lvl="0" marL="342900" marR="0" rtl="0" algn="l">
              <a:spcBef>
                <a:spcPts val="640"/>
              </a:spcBef>
              <a:spcAft>
                <a:spcPts val="0"/>
              </a:spcAft>
              <a:buClr>
                <a:schemeClr val="lt2"/>
              </a:buClr>
              <a:buSzPct val="115000"/>
              <a:buFont typeface="Noto Sans Symbols"/>
              <a:buNone/>
            </a:pPr>
            <a:r>
              <a:t/>
            </a:r>
            <a:endParaRPr b="0" i="0" sz="3200" u="none">
              <a:solidFill>
                <a:schemeClr val="lt1"/>
              </a:solidFill>
              <a:latin typeface="Arial"/>
              <a:ea typeface="Arial"/>
              <a:cs typeface="Arial"/>
              <a:sym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02" name="Shape 302"/>
        <p:cNvGrpSpPr/>
        <p:nvPr/>
      </p:nvGrpSpPr>
      <p:grpSpPr>
        <a:xfrm>
          <a:off x="0" y="0"/>
          <a:ext cx="0" cy="0"/>
          <a:chOff x="0" y="0"/>
          <a:chExt cx="0" cy="0"/>
        </a:xfrm>
      </p:grpSpPr>
      <p:sp>
        <p:nvSpPr>
          <p:cNvPr id="303" name="Shape 303"/>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54000" lvl="0" marL="0" marR="0" rtl="0" algn="ctr">
              <a:lnSpc>
                <a:spcPct val="100000"/>
              </a:lnSpc>
              <a:spcBef>
                <a:spcPts val="0"/>
              </a:spcBef>
              <a:spcAft>
                <a:spcPts val="0"/>
              </a:spcAft>
              <a:buClr>
                <a:schemeClr val="lt2"/>
              </a:buClr>
              <a:buSzPct val="100000"/>
              <a:buFont typeface="Arial"/>
              <a:buNone/>
            </a:pPr>
            <a:r>
              <a:rPr b="0" i="0" lang="en-US" sz="4000" u="none" cap="none" strike="noStrike">
                <a:solidFill>
                  <a:schemeClr val="lt2"/>
                </a:solidFill>
                <a:latin typeface="Arial"/>
                <a:ea typeface="Arial"/>
                <a:cs typeface="Arial"/>
                <a:sym typeface="Arial"/>
              </a:rPr>
              <a:t>What did the Constitution address?</a:t>
            </a:r>
          </a:p>
        </p:txBody>
      </p:sp>
      <p:sp>
        <p:nvSpPr>
          <p:cNvPr id="304" name="Shape 304"/>
          <p:cNvSpPr txBox="1"/>
          <p:nvPr>
            <p:ph idx="1" type="body"/>
          </p:nvPr>
        </p:nvSpPr>
        <p:spPr>
          <a:xfrm>
            <a:off x="455612" y="1598612"/>
            <a:ext cx="8226425" cy="4497387"/>
          </a:xfrm>
          <a:prstGeom prst="rect">
            <a:avLst/>
          </a:prstGeom>
          <a:noFill/>
          <a:ln>
            <a:noFill/>
          </a:ln>
        </p:spPr>
        <p:txBody>
          <a:bodyPr anchorCtr="0" anchor="t" bIns="45700" lIns="91425" rIns="91425" wrap="square" tIns="45700">
            <a:noAutofit/>
          </a:bodyPr>
          <a:lstStyle/>
          <a:p>
            <a:pPr indent="-342900" lvl="0" marL="342900" marR="0" rtl="0" algn="l">
              <a:lnSpc>
                <a:spcPct val="100000"/>
              </a:lnSpc>
              <a:spcBef>
                <a:spcPts val="0"/>
              </a:spcBef>
              <a:spcAft>
                <a:spcPts val="0"/>
              </a:spcAft>
              <a:buClr>
                <a:schemeClr val="lt2"/>
              </a:buClr>
              <a:buSzPct val="115000"/>
              <a:buFont typeface="Noto Sans Symbols"/>
              <a:buChar char="▪"/>
            </a:pPr>
            <a:r>
              <a:rPr b="0" i="0" lang="en-US" sz="3200" u="none">
                <a:solidFill>
                  <a:schemeClr val="lt1"/>
                </a:solidFill>
                <a:latin typeface="Arial"/>
                <a:ea typeface="Arial"/>
                <a:cs typeface="Arial"/>
                <a:sym typeface="Arial"/>
              </a:rPr>
              <a:t>Preamble to the Constitution:</a:t>
            </a:r>
          </a:p>
          <a:p>
            <a:pPr indent="-228600" lvl="2" marL="1143000" marR="0" rtl="0" algn="l">
              <a:lnSpc>
                <a:spcPct val="100000"/>
              </a:lnSpc>
              <a:spcBef>
                <a:spcPts val="480"/>
              </a:spcBef>
              <a:spcAft>
                <a:spcPts val="0"/>
              </a:spcAft>
              <a:buClr>
                <a:schemeClr val="lt2"/>
              </a:buClr>
              <a:buSzPct val="115000"/>
              <a:buFont typeface="Noto Sans Symbols"/>
              <a:buChar char="▪"/>
            </a:pPr>
            <a:r>
              <a:rPr b="0" i="0" lang="en-US" sz="2400" u="none" cap="none" strike="noStrike">
                <a:solidFill>
                  <a:schemeClr val="lt1"/>
                </a:solidFill>
                <a:latin typeface="Arial"/>
                <a:ea typeface="Arial"/>
                <a:cs typeface="Arial"/>
                <a:sym typeface="Arial"/>
              </a:rPr>
              <a:t>We the People of the United States, in Order to form a more perfect Union, establish Justice, insure domestic Tranquility, provide for the common defense, promote the general Welfare, and secure the Blessings of Liberty to ourselves and our Posterity, do ordain and establish this Constitution for the United States of America. </a:t>
            </a: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24" name="Shape 224"/>
        <p:cNvGrpSpPr/>
        <p:nvPr/>
      </p:nvGrpSpPr>
      <p:grpSpPr>
        <a:xfrm>
          <a:off x="0" y="0"/>
          <a:ext cx="0" cy="0"/>
          <a:chOff x="0" y="0"/>
          <a:chExt cx="0" cy="0"/>
        </a:xfrm>
      </p:grpSpPr>
      <p:sp>
        <p:nvSpPr>
          <p:cNvPr id="225" name="Shape 225"/>
          <p:cNvSpPr txBox="1"/>
          <p:nvPr>
            <p:ph type="title"/>
          </p:nvPr>
        </p:nvSpPr>
        <p:spPr>
          <a:xfrm>
            <a:off x="362762" y="3270925"/>
            <a:ext cx="8226300" cy="1143000"/>
          </a:xfrm>
          <a:prstGeom prst="rect">
            <a:avLst/>
          </a:prstGeom>
        </p:spPr>
        <p:txBody>
          <a:bodyPr anchorCtr="1" anchor="ctr" bIns="91425" lIns="91425" rIns="91425" wrap="square" tIns="91425">
            <a:noAutofit/>
          </a:bodyPr>
          <a:lstStyle/>
          <a:p>
            <a:pPr indent="-342900" lvl="0" marL="342900" rtl="0" algn="l">
              <a:spcBef>
                <a:spcPts val="0"/>
              </a:spcBef>
              <a:buClr>
                <a:srgbClr val="EFEFEF"/>
              </a:buClr>
              <a:buSzPct val="80000"/>
              <a:buFont typeface="Noto Sans Symbols"/>
              <a:buChar char="●"/>
            </a:pPr>
            <a:r>
              <a:rPr lang="en-US" sz="2800">
                <a:solidFill>
                  <a:srgbClr val="EFEFEF"/>
                </a:solidFill>
              </a:rPr>
              <a:t>In preparing the US Constitution, before any of the details of gov could even be discussed there had to be a larger understanding of what human nature was like, as this would be the foundation on which the Constitution would rest.  Which of these 2 views do you believe more in and why?</a:t>
            </a:r>
          </a:p>
          <a:p>
            <a:pPr indent="-285750" lvl="1" marL="742950" rtl="0" algn="l">
              <a:spcBef>
                <a:spcPts val="480"/>
              </a:spcBef>
              <a:buClr>
                <a:srgbClr val="EFEFEF"/>
              </a:buClr>
              <a:buSzPct val="70000"/>
              <a:buFont typeface="Noto Sans Symbols"/>
              <a:buChar char="●"/>
            </a:pPr>
            <a:r>
              <a:rPr lang="en-US" sz="2400">
                <a:solidFill>
                  <a:srgbClr val="EFEFEF"/>
                </a:solidFill>
              </a:rPr>
              <a:t>Human beings are basically good and act for the common good.  </a:t>
            </a:r>
          </a:p>
          <a:p>
            <a:pPr indent="-285750" lvl="1" marL="742950" rtl="0" algn="l">
              <a:spcBef>
                <a:spcPts val="480"/>
              </a:spcBef>
              <a:buClr>
                <a:srgbClr val="EFEFEF"/>
              </a:buClr>
              <a:buSzPct val="70000"/>
              <a:buFont typeface="Noto Sans Symbols"/>
              <a:buChar char="●"/>
            </a:pPr>
            <a:r>
              <a:rPr lang="en-US" sz="2400">
                <a:solidFill>
                  <a:srgbClr val="EFEFEF"/>
                </a:solidFill>
              </a:rPr>
              <a:t>Human beings act only in their own self interest and if left to their own devices, would become corrupt.</a:t>
            </a:r>
          </a:p>
          <a:p>
            <a:pPr lvl="0" rtl="0">
              <a:spcBef>
                <a:spcPts val="0"/>
              </a:spcBef>
              <a:buNone/>
            </a:pPr>
            <a:r>
              <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29" name="Shape 229"/>
        <p:cNvGrpSpPr/>
        <p:nvPr/>
      </p:nvGrpSpPr>
      <p:grpSpPr>
        <a:xfrm>
          <a:off x="0" y="0"/>
          <a:ext cx="0" cy="0"/>
          <a:chOff x="0" y="0"/>
          <a:chExt cx="0" cy="0"/>
        </a:xfrm>
      </p:grpSpPr>
      <p:sp>
        <p:nvSpPr>
          <p:cNvPr id="230" name="Shape 230"/>
          <p:cNvSpPr txBox="1"/>
          <p:nvPr>
            <p:ph type="title"/>
          </p:nvPr>
        </p:nvSpPr>
        <p:spPr>
          <a:xfrm>
            <a:off x="455612" y="60800"/>
            <a:ext cx="8226300" cy="1143000"/>
          </a:xfrm>
          <a:prstGeom prst="rect">
            <a:avLst/>
          </a:prstGeom>
          <a:noFill/>
          <a:ln>
            <a:noFill/>
          </a:ln>
        </p:spPr>
        <p:txBody>
          <a:bodyPr anchorCtr="1" anchor="ctr" bIns="45700" lIns="91425" rIns="91425" wrap="square" tIns="45700">
            <a:noAutofit/>
          </a:bodyPr>
          <a:lstStyle/>
          <a:p>
            <a:pPr indent="-254000" lvl="0" marL="0" marR="0" rtl="0" algn="ctr">
              <a:lnSpc>
                <a:spcPct val="100000"/>
              </a:lnSpc>
              <a:spcBef>
                <a:spcPts val="0"/>
              </a:spcBef>
              <a:spcAft>
                <a:spcPts val="0"/>
              </a:spcAft>
              <a:buClr>
                <a:schemeClr val="lt2"/>
              </a:buClr>
              <a:buSzPct val="100000"/>
              <a:buFont typeface="Arial"/>
              <a:buNone/>
            </a:pPr>
            <a:r>
              <a:rPr b="0" i="0" lang="en-US" sz="4000" u="none" cap="none" strike="noStrike">
                <a:solidFill>
                  <a:schemeClr val="lt2"/>
                </a:solidFill>
                <a:latin typeface="Arial"/>
                <a:ea typeface="Arial"/>
                <a:cs typeface="Arial"/>
                <a:sym typeface="Arial"/>
              </a:rPr>
              <a:t>Were the Articles of Confederation useful? </a:t>
            </a:r>
            <a:r>
              <a:rPr lang="en-US" sz="4000"/>
              <a:t>T</a:t>
            </a:r>
            <a:r>
              <a:rPr b="0" i="0" lang="en-US" sz="4000" u="none" cap="none" strike="noStrike">
                <a:solidFill>
                  <a:schemeClr val="lt2"/>
                </a:solidFill>
                <a:latin typeface="Arial"/>
                <a:ea typeface="Arial"/>
                <a:cs typeface="Arial"/>
                <a:sym typeface="Arial"/>
              </a:rPr>
              <a:t>he Good</a:t>
            </a:r>
          </a:p>
        </p:txBody>
      </p:sp>
      <p:sp>
        <p:nvSpPr>
          <p:cNvPr id="231" name="Shape 231"/>
          <p:cNvSpPr txBox="1"/>
          <p:nvPr>
            <p:ph idx="1" type="body"/>
          </p:nvPr>
        </p:nvSpPr>
        <p:spPr>
          <a:xfrm>
            <a:off x="119375" y="1346575"/>
            <a:ext cx="8887500" cy="4497300"/>
          </a:xfrm>
          <a:prstGeom prst="rect">
            <a:avLst/>
          </a:prstGeom>
          <a:noFill/>
          <a:ln>
            <a:noFill/>
          </a:ln>
        </p:spPr>
        <p:txBody>
          <a:bodyPr anchorCtr="0" anchor="t" bIns="45700" lIns="91425" rIns="91425" wrap="square" tIns="45700">
            <a:noAutofit/>
          </a:bodyPr>
          <a:lstStyle/>
          <a:p>
            <a:pPr indent="-342900" lvl="0" marL="342900" marR="0" rtl="0" algn="l">
              <a:lnSpc>
                <a:spcPct val="100000"/>
              </a:lnSpc>
              <a:spcBef>
                <a:spcPts val="0"/>
              </a:spcBef>
              <a:spcAft>
                <a:spcPts val="0"/>
              </a:spcAft>
              <a:buClr>
                <a:schemeClr val="lt2"/>
              </a:buClr>
              <a:buSzPct val="115000"/>
              <a:buFont typeface="Noto Sans Symbols"/>
              <a:buChar char="▪"/>
            </a:pPr>
            <a:r>
              <a:rPr b="0" i="0" lang="en-US" sz="3200" u="none" cap="none" strike="noStrike">
                <a:solidFill>
                  <a:schemeClr val="lt1"/>
                </a:solidFill>
                <a:latin typeface="Arial"/>
                <a:ea typeface="Arial"/>
                <a:cs typeface="Arial"/>
                <a:sym typeface="Arial"/>
              </a:rPr>
              <a:t>Northwest Ordinance--</a:t>
            </a:r>
            <a:r>
              <a:rPr lang="en-US"/>
              <a:t>OMG!!!!</a:t>
            </a:r>
          </a:p>
          <a:p>
            <a:pPr indent="-228600" lvl="2" marL="1143000" marR="0" rtl="0" algn="l">
              <a:lnSpc>
                <a:spcPct val="100000"/>
              </a:lnSpc>
              <a:spcBef>
                <a:spcPts val="480"/>
              </a:spcBef>
              <a:spcAft>
                <a:spcPts val="0"/>
              </a:spcAft>
              <a:buClr>
                <a:schemeClr val="lt2"/>
              </a:buClr>
              <a:buSzPct val="115000"/>
              <a:buFont typeface="Noto Sans Symbols"/>
              <a:buChar char="▪"/>
            </a:pPr>
            <a:r>
              <a:rPr b="0" i="0" lang="en-US" sz="2400" u="none" cap="none" strike="noStrike">
                <a:solidFill>
                  <a:schemeClr val="lt1"/>
                </a:solidFill>
                <a:latin typeface="Arial"/>
                <a:ea typeface="Arial"/>
                <a:cs typeface="Arial"/>
                <a:sym typeface="Arial"/>
              </a:rPr>
              <a:t>Carved out NW “US”- </a:t>
            </a:r>
            <a:r>
              <a:rPr lang="en-US"/>
              <a:t>New States to enter US as equal to Old States.  States give up some power!</a:t>
            </a:r>
          </a:p>
          <a:p>
            <a:pPr indent="-342900" lvl="0" marL="342900" marR="0" rtl="0" algn="l">
              <a:lnSpc>
                <a:spcPct val="100000"/>
              </a:lnSpc>
              <a:spcBef>
                <a:spcPts val="640"/>
              </a:spcBef>
              <a:spcAft>
                <a:spcPts val="0"/>
              </a:spcAft>
              <a:buClr>
                <a:schemeClr val="lt2"/>
              </a:buClr>
              <a:buSzPct val="115000"/>
              <a:buFont typeface="Noto Sans Symbols"/>
              <a:buChar char="▪"/>
            </a:pPr>
            <a:r>
              <a:rPr b="0" i="0" lang="en-US" sz="3200" u="none" cap="none" strike="noStrike">
                <a:solidFill>
                  <a:schemeClr val="lt1"/>
                </a:solidFill>
                <a:latin typeface="Arial"/>
                <a:ea typeface="Arial"/>
                <a:cs typeface="Arial"/>
                <a:sym typeface="Arial"/>
              </a:rPr>
              <a:t>Printing of money and enduring a depression-  </a:t>
            </a:r>
          </a:p>
          <a:p>
            <a:pPr indent="-228600" lvl="2" marL="1143000" marR="0" rtl="0" algn="l">
              <a:lnSpc>
                <a:spcPct val="100000"/>
              </a:lnSpc>
              <a:spcBef>
                <a:spcPts val="480"/>
              </a:spcBef>
              <a:spcAft>
                <a:spcPts val="0"/>
              </a:spcAft>
              <a:buClr>
                <a:schemeClr val="lt2"/>
              </a:buClr>
              <a:buSzPct val="115000"/>
              <a:buFont typeface="Noto Sans Symbols"/>
              <a:buChar char="▪"/>
            </a:pPr>
            <a:r>
              <a:rPr b="0" i="0" lang="en-US" sz="2400" u="none" cap="none" strike="noStrike">
                <a:solidFill>
                  <a:schemeClr val="lt1"/>
                </a:solidFill>
                <a:latin typeface="Arial"/>
                <a:ea typeface="Arial"/>
                <a:cs typeface="Arial"/>
                <a:sym typeface="Arial"/>
              </a:rPr>
              <a:t>What caused the depression? Lost ma</a:t>
            </a:r>
            <a:r>
              <a:rPr lang="en-US"/>
              <a:t>rkets (W. Indies etc..)</a:t>
            </a:r>
          </a:p>
          <a:p>
            <a:pPr indent="-228600" lvl="2" marL="1143000" marR="0" rtl="0" algn="l">
              <a:lnSpc>
                <a:spcPct val="100000"/>
              </a:lnSpc>
              <a:spcBef>
                <a:spcPts val="480"/>
              </a:spcBef>
              <a:spcAft>
                <a:spcPts val="0"/>
              </a:spcAft>
              <a:buClr>
                <a:schemeClr val="lt2"/>
              </a:buClr>
              <a:buSzPct val="115000"/>
              <a:buFont typeface="Noto Sans Symbols"/>
              <a:buChar char="▪"/>
            </a:pPr>
            <a:r>
              <a:rPr b="0" i="0" lang="en-US" sz="2400" u="none" cap="none" strike="noStrike">
                <a:solidFill>
                  <a:schemeClr val="lt1"/>
                </a:solidFill>
                <a:latin typeface="Arial"/>
                <a:ea typeface="Arial"/>
                <a:cs typeface="Arial"/>
                <a:sym typeface="Arial"/>
              </a:rPr>
              <a:t>What’s the big deal with printing money? Inflation!!!</a:t>
            </a:r>
          </a:p>
          <a:p>
            <a:pPr indent="-342900" lvl="0" marL="342900" marR="0" rtl="0" algn="l">
              <a:lnSpc>
                <a:spcPct val="100000"/>
              </a:lnSpc>
              <a:spcBef>
                <a:spcPts val="640"/>
              </a:spcBef>
              <a:spcAft>
                <a:spcPts val="0"/>
              </a:spcAft>
              <a:buClr>
                <a:schemeClr val="lt2"/>
              </a:buClr>
              <a:buSzPct val="115000"/>
              <a:buFont typeface="Noto Sans Symbols"/>
              <a:buChar char="▪"/>
            </a:pPr>
            <a:r>
              <a:rPr b="0" i="0" lang="en-US" sz="3200" u="none" cap="none" strike="noStrike">
                <a:solidFill>
                  <a:schemeClr val="lt1"/>
                </a:solidFill>
                <a:latin typeface="Arial"/>
                <a:ea typeface="Arial"/>
                <a:cs typeface="Arial"/>
                <a:sym typeface="Arial"/>
              </a:rPr>
              <a:t>Provided a Central Government that though weak, could negotiate treaties</a:t>
            </a:r>
          </a:p>
          <a:p>
            <a:pPr lvl="1" marR="0" rtl="0" algn="l">
              <a:lnSpc>
                <a:spcPct val="100000"/>
              </a:lnSpc>
              <a:spcBef>
                <a:spcPts val="640"/>
              </a:spcBef>
              <a:spcAft>
                <a:spcPts val="0"/>
              </a:spcAft>
              <a:buSzPct val="100000"/>
            </a:pPr>
            <a:r>
              <a:rPr lang="en-US"/>
              <a:t>But how does US ensure the States abide?</a:t>
            </a:r>
          </a:p>
          <a:p>
            <a:pPr indent="-576580" lvl="0" marL="342900" marR="0" rtl="0" algn="l">
              <a:lnSpc>
                <a:spcPct val="100000"/>
              </a:lnSpc>
              <a:spcBef>
                <a:spcPts val="640"/>
              </a:spcBef>
              <a:spcAft>
                <a:spcPts val="0"/>
              </a:spcAft>
              <a:buClr>
                <a:schemeClr val="lt2"/>
              </a:buClr>
              <a:buSzPct val="115000"/>
              <a:buFont typeface="Noto Sans Symbols"/>
              <a:buNone/>
            </a:pPr>
            <a:r>
              <a:t/>
            </a:r>
            <a:endParaRPr b="0" i="0" sz="3200" u="none" cap="none" strike="noStrike">
              <a:solidFill>
                <a:schemeClr val="lt1"/>
              </a:solidFill>
              <a:latin typeface="Arial"/>
              <a:ea typeface="Arial"/>
              <a:cs typeface="Arial"/>
              <a:sym typeface="Arial"/>
            </a:endParaRPr>
          </a:p>
          <a:p>
            <a:pPr indent="-342900" lvl="0" marL="342900" marR="0" rtl="0" algn="l">
              <a:spcBef>
                <a:spcPts val="640"/>
              </a:spcBef>
              <a:spcAft>
                <a:spcPts val="0"/>
              </a:spcAft>
              <a:buClr>
                <a:schemeClr val="lt2"/>
              </a:buClr>
              <a:buSzPct val="115000"/>
              <a:buFont typeface="Noto Sans Symbols"/>
              <a:buNone/>
            </a:pPr>
            <a:r>
              <a:t/>
            </a:r>
            <a:endParaRPr b="0" i="0" sz="3200" u="none" cap="none" strike="noStrike">
              <a:solidFill>
                <a:schemeClr val="lt1"/>
              </a:solidFill>
              <a:latin typeface="Arial"/>
              <a:ea typeface="Arial"/>
              <a:cs typeface="Arial"/>
              <a:sym typeface="Arial"/>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35" name="Shape 235"/>
        <p:cNvGrpSpPr/>
        <p:nvPr/>
      </p:nvGrpSpPr>
      <p:grpSpPr>
        <a:xfrm>
          <a:off x="0" y="0"/>
          <a:ext cx="0" cy="0"/>
          <a:chOff x="0" y="0"/>
          <a:chExt cx="0" cy="0"/>
        </a:xfrm>
      </p:grpSpPr>
      <p:sp>
        <p:nvSpPr>
          <p:cNvPr id="236" name="Shape 236"/>
          <p:cNvSpPr txBox="1"/>
          <p:nvPr>
            <p:ph type="title"/>
          </p:nvPr>
        </p:nvSpPr>
        <p:spPr>
          <a:xfrm>
            <a:off x="458800" y="0"/>
            <a:ext cx="8226300" cy="1143000"/>
          </a:xfrm>
          <a:prstGeom prst="rect">
            <a:avLst/>
          </a:prstGeom>
          <a:noFill/>
          <a:ln>
            <a:noFill/>
          </a:ln>
        </p:spPr>
        <p:txBody>
          <a:bodyPr anchorCtr="1" anchor="ctr" bIns="45700" lIns="91425" rIns="91425" wrap="square" tIns="45700">
            <a:noAutofit/>
          </a:bodyPr>
          <a:lstStyle/>
          <a:p>
            <a:pPr indent="-279400" lvl="0" marL="0" marR="0" rtl="0" algn="ctr">
              <a:lnSpc>
                <a:spcPct val="100000"/>
              </a:lnSpc>
              <a:spcBef>
                <a:spcPts val="0"/>
              </a:spcBef>
              <a:spcAft>
                <a:spcPts val="0"/>
              </a:spcAft>
              <a:buClr>
                <a:schemeClr val="lt2"/>
              </a:buClr>
              <a:buSzPct val="100000"/>
              <a:buFont typeface="Arial"/>
              <a:buNone/>
            </a:pPr>
            <a:r>
              <a:rPr b="0" i="0" lang="en-US" sz="4400" u="none" cap="none" strike="noStrike">
                <a:solidFill>
                  <a:schemeClr val="lt2"/>
                </a:solidFill>
                <a:latin typeface="Arial"/>
                <a:ea typeface="Arial"/>
                <a:cs typeface="Arial"/>
                <a:sym typeface="Arial"/>
              </a:rPr>
              <a:t>Utility of Articles Continued- </a:t>
            </a:r>
          </a:p>
          <a:p>
            <a:pPr indent="-279400" lvl="0" marL="0" marR="0" rtl="0" algn="ctr">
              <a:lnSpc>
                <a:spcPct val="100000"/>
              </a:lnSpc>
              <a:spcBef>
                <a:spcPts val="0"/>
              </a:spcBef>
              <a:spcAft>
                <a:spcPts val="0"/>
              </a:spcAft>
              <a:buClr>
                <a:schemeClr val="lt2"/>
              </a:buClr>
              <a:buSzPct val="100000"/>
              <a:buFont typeface="Arial"/>
              <a:buNone/>
            </a:pPr>
            <a:r>
              <a:rPr b="0" i="0" lang="en-US" sz="4400" u="none" cap="none" strike="noStrike">
                <a:solidFill>
                  <a:schemeClr val="lt2"/>
                </a:solidFill>
                <a:latin typeface="Arial"/>
                <a:ea typeface="Arial"/>
                <a:cs typeface="Arial"/>
                <a:sym typeface="Arial"/>
              </a:rPr>
              <a:t>The Bad</a:t>
            </a:r>
          </a:p>
        </p:txBody>
      </p:sp>
      <p:sp>
        <p:nvSpPr>
          <p:cNvPr id="237" name="Shape 237"/>
          <p:cNvSpPr txBox="1"/>
          <p:nvPr>
            <p:ph idx="1" type="body"/>
          </p:nvPr>
        </p:nvSpPr>
        <p:spPr>
          <a:xfrm>
            <a:off x="148000" y="991550"/>
            <a:ext cx="8847900" cy="4497300"/>
          </a:xfrm>
          <a:prstGeom prst="rect">
            <a:avLst/>
          </a:prstGeom>
          <a:noFill/>
          <a:ln>
            <a:noFill/>
          </a:ln>
        </p:spPr>
        <p:txBody>
          <a:bodyPr anchorCtr="0" anchor="t" bIns="45700" lIns="91425" rIns="91425" wrap="square" tIns="45700">
            <a:noAutofit/>
          </a:bodyPr>
          <a:lstStyle/>
          <a:p>
            <a:pPr indent="-342900" lvl="0" marL="342900" marR="0" rtl="0" algn="l">
              <a:lnSpc>
                <a:spcPct val="90000"/>
              </a:lnSpc>
              <a:spcBef>
                <a:spcPts val="0"/>
              </a:spcBef>
              <a:spcAft>
                <a:spcPts val="0"/>
              </a:spcAft>
              <a:buClr>
                <a:schemeClr val="lt2"/>
              </a:buClr>
              <a:buSzPct val="115000"/>
              <a:buFont typeface="Noto Sans Symbols"/>
              <a:buChar char="▪"/>
            </a:pPr>
            <a:r>
              <a:rPr b="0" i="0" lang="en-US" sz="2800" u="none" cap="none" strike="noStrike">
                <a:solidFill>
                  <a:schemeClr val="lt1"/>
                </a:solidFill>
                <a:latin typeface="Arial"/>
                <a:ea typeface="Arial"/>
                <a:cs typeface="Arial"/>
                <a:sym typeface="Arial"/>
              </a:rPr>
              <a:t>Shay’s Rebellion</a:t>
            </a:r>
          </a:p>
          <a:p>
            <a:pPr indent="0" lvl="0" marL="0" marR="0" rtl="0" algn="l">
              <a:lnSpc>
                <a:spcPct val="90000"/>
              </a:lnSpc>
              <a:spcBef>
                <a:spcPts val="0"/>
              </a:spcBef>
              <a:spcAft>
                <a:spcPts val="0"/>
              </a:spcAft>
              <a:buNone/>
            </a:pPr>
            <a:r>
              <a:rPr lang="en-US" sz="2800" u="sng">
                <a:solidFill>
                  <a:schemeClr val="hlink"/>
                </a:solidFill>
                <a:hlinkClick r:id="rId3"/>
              </a:rPr>
              <a:t>https://www.youtube.com/watch?v=hCBaTV_sKvM</a:t>
            </a:r>
          </a:p>
          <a:p>
            <a:pPr indent="457200" lvl="0" marL="0" marR="0" rtl="0" algn="l">
              <a:lnSpc>
                <a:spcPct val="90000"/>
              </a:lnSpc>
              <a:spcBef>
                <a:spcPts val="0"/>
              </a:spcBef>
              <a:spcAft>
                <a:spcPts val="0"/>
              </a:spcAft>
              <a:buNone/>
            </a:pPr>
            <a:r>
              <a:rPr b="0" i="0" lang="en-US" sz="2400" u="none" cap="none" strike="noStrike">
                <a:solidFill>
                  <a:schemeClr val="lt1"/>
                </a:solidFill>
                <a:latin typeface="Arial"/>
                <a:ea typeface="Arial"/>
                <a:cs typeface="Arial"/>
                <a:sym typeface="Arial"/>
              </a:rPr>
              <a:t>Farmers in financial crunch, Merchant class (elites) demand repayment</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Grievances, Petitions and then…</a:t>
            </a:r>
          </a:p>
          <a:p>
            <a:pPr indent="-228600" lvl="3" marL="1600200" marR="0" rtl="0" algn="l">
              <a:lnSpc>
                <a:spcPct val="90000"/>
              </a:lnSpc>
              <a:spcBef>
                <a:spcPts val="360"/>
              </a:spcBef>
              <a:spcAft>
                <a:spcPts val="0"/>
              </a:spcAft>
              <a:buClr>
                <a:schemeClr val="lt1"/>
              </a:buClr>
              <a:buSzPct val="100000"/>
              <a:buFont typeface="Noto Sans Symbols"/>
              <a:buChar char="▪"/>
            </a:pPr>
            <a:r>
              <a:rPr b="0" i="0" lang="en-US" sz="1800" u="none" cap="none" strike="noStrike">
                <a:solidFill>
                  <a:schemeClr val="lt1"/>
                </a:solidFill>
                <a:latin typeface="Arial"/>
                <a:ea typeface="Arial"/>
                <a:cs typeface="Arial"/>
                <a:sym typeface="Arial"/>
              </a:rPr>
              <a:t>Shut down debtor courts and property auctions</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Rebellion put down- MA legislature eventually came to aid the farmers</a:t>
            </a:r>
          </a:p>
          <a:p>
            <a:pPr indent="-342900" lvl="0" marL="342900" marR="0" rtl="0" algn="l">
              <a:lnSpc>
                <a:spcPct val="90000"/>
              </a:lnSpc>
              <a:spcBef>
                <a:spcPts val="560"/>
              </a:spcBef>
              <a:spcAft>
                <a:spcPts val="0"/>
              </a:spcAft>
              <a:buClr>
                <a:schemeClr val="lt2"/>
              </a:buClr>
              <a:buSzPct val="115000"/>
              <a:buFont typeface="Noto Sans Symbols"/>
              <a:buChar char="▪"/>
            </a:pPr>
            <a:r>
              <a:rPr b="0" i="0" lang="en-US" sz="2800" u="none" cap="none" strike="noStrike">
                <a:solidFill>
                  <a:schemeClr val="lt1"/>
                </a:solidFill>
                <a:latin typeface="Arial"/>
                <a:ea typeface="Arial"/>
                <a:cs typeface="Arial"/>
                <a:sym typeface="Arial"/>
              </a:rPr>
              <a:t>Concern: Not an isolated incident, risk of spreading. </a:t>
            </a:r>
          </a:p>
          <a:p>
            <a:pPr indent="-342900" lvl="0" marL="342900" marR="0" rtl="0" algn="l">
              <a:lnSpc>
                <a:spcPct val="90000"/>
              </a:lnSpc>
              <a:spcBef>
                <a:spcPts val="560"/>
              </a:spcBef>
              <a:spcAft>
                <a:spcPts val="0"/>
              </a:spcAft>
              <a:buClr>
                <a:schemeClr val="lt2"/>
              </a:buClr>
              <a:buSzPct val="115000"/>
              <a:buFont typeface="Noto Sans Symbols"/>
              <a:buChar char="▪"/>
            </a:pPr>
            <a:r>
              <a:rPr b="0" i="0" lang="en-US" sz="2800" u="none" cap="none" strike="noStrike">
                <a:solidFill>
                  <a:schemeClr val="lt1"/>
                </a:solidFill>
                <a:latin typeface="Arial"/>
                <a:ea typeface="Arial"/>
                <a:cs typeface="Arial"/>
                <a:sym typeface="Arial"/>
              </a:rPr>
              <a:t>Question “ what is the government’s ability to deal with civil unrest and bring about national unity” ?</a:t>
            </a:r>
          </a:p>
          <a:p>
            <a:pPr indent="-316230" lvl="0" marL="342900" marR="0" rtl="0" algn="l">
              <a:lnSpc>
                <a:spcPct val="90000"/>
              </a:lnSpc>
              <a:spcBef>
                <a:spcPts val="560"/>
              </a:spcBef>
              <a:spcAft>
                <a:spcPts val="0"/>
              </a:spcAft>
              <a:buClr>
                <a:schemeClr val="lt2"/>
              </a:buClr>
              <a:buSzPct val="100000"/>
              <a:buFont typeface="Noto Sans Symbols"/>
              <a:buChar char="▪"/>
            </a:pPr>
            <a:r>
              <a:rPr lang="en-US" sz="2800"/>
              <a:t>Discuss Homework</a:t>
            </a: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41" name="Shape 241"/>
        <p:cNvGrpSpPr/>
        <p:nvPr/>
      </p:nvGrpSpPr>
      <p:grpSpPr>
        <a:xfrm>
          <a:off x="0" y="0"/>
          <a:ext cx="0" cy="0"/>
          <a:chOff x="0" y="0"/>
          <a:chExt cx="0" cy="0"/>
        </a:xfrm>
      </p:grpSpPr>
      <p:sp>
        <p:nvSpPr>
          <p:cNvPr id="242" name="Shape 242"/>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54000" lvl="0" marL="0" marR="0" rtl="0" algn="ctr">
              <a:lnSpc>
                <a:spcPct val="100000"/>
              </a:lnSpc>
              <a:spcBef>
                <a:spcPts val="0"/>
              </a:spcBef>
              <a:spcAft>
                <a:spcPts val="0"/>
              </a:spcAft>
              <a:buClr>
                <a:schemeClr val="lt2"/>
              </a:buClr>
              <a:buSzPct val="100000"/>
              <a:buFont typeface="Arial"/>
              <a:buNone/>
            </a:pPr>
            <a:r>
              <a:rPr lang="en-US" sz="4000"/>
              <a:t>The next chapter:</a:t>
            </a:r>
          </a:p>
          <a:p>
            <a:pPr indent="-254000" lvl="0" marL="0" marR="0" rtl="0" algn="ctr">
              <a:lnSpc>
                <a:spcPct val="100000"/>
              </a:lnSpc>
              <a:spcBef>
                <a:spcPts val="0"/>
              </a:spcBef>
              <a:spcAft>
                <a:spcPts val="0"/>
              </a:spcAft>
              <a:buClr>
                <a:schemeClr val="lt2"/>
              </a:buClr>
              <a:buSzPct val="100000"/>
              <a:buFont typeface="Arial"/>
              <a:buNone/>
            </a:pPr>
            <a:r>
              <a:rPr b="0" i="0" lang="en-US" sz="4000" u="none" cap="none" strike="noStrike">
                <a:solidFill>
                  <a:schemeClr val="lt2"/>
                </a:solidFill>
                <a:latin typeface="Arial"/>
                <a:ea typeface="Arial"/>
                <a:cs typeface="Arial"/>
                <a:sym typeface="Arial"/>
              </a:rPr>
              <a:t>Call for the creation of a new order</a:t>
            </a:r>
          </a:p>
        </p:txBody>
      </p:sp>
      <p:sp>
        <p:nvSpPr>
          <p:cNvPr id="243" name="Shape 243"/>
          <p:cNvSpPr txBox="1"/>
          <p:nvPr>
            <p:ph idx="1" type="body"/>
          </p:nvPr>
        </p:nvSpPr>
        <p:spPr>
          <a:xfrm>
            <a:off x="455612" y="1598612"/>
            <a:ext cx="8226425" cy="4497387"/>
          </a:xfrm>
          <a:prstGeom prst="rect">
            <a:avLst/>
          </a:prstGeom>
          <a:noFill/>
          <a:ln>
            <a:noFill/>
          </a:ln>
        </p:spPr>
        <p:txBody>
          <a:bodyPr anchorCtr="0" anchor="t" bIns="45700" lIns="91425" rIns="91425" wrap="square" tIns="45700">
            <a:noAutofit/>
          </a:bodyPr>
          <a:lstStyle/>
          <a:p>
            <a:pPr indent="-342900" lvl="0" marL="342900" marR="0" rtl="0" algn="l">
              <a:lnSpc>
                <a:spcPct val="100000"/>
              </a:lnSpc>
              <a:spcBef>
                <a:spcPts val="0"/>
              </a:spcBef>
              <a:spcAft>
                <a:spcPts val="0"/>
              </a:spcAft>
              <a:buClr>
                <a:schemeClr val="lt2"/>
              </a:buClr>
              <a:buSzPct val="115000"/>
              <a:buFont typeface="Noto Sans Symbols"/>
              <a:buChar char="▪"/>
            </a:pPr>
            <a:r>
              <a:rPr b="0" i="0" lang="en-US" sz="3200" u="none" cap="none" strike="noStrike">
                <a:solidFill>
                  <a:schemeClr val="lt1"/>
                </a:solidFill>
                <a:latin typeface="Arial"/>
                <a:ea typeface="Arial"/>
                <a:cs typeface="Arial"/>
                <a:sym typeface="Arial"/>
              </a:rPr>
              <a:t>Constitutional Convention – May of 1787 – to discuss how to improve the Articles</a:t>
            </a:r>
          </a:p>
          <a:p>
            <a:pPr indent="-576580" lvl="0" marL="342900" marR="0" rtl="0" algn="l">
              <a:lnSpc>
                <a:spcPct val="100000"/>
              </a:lnSpc>
              <a:spcBef>
                <a:spcPts val="640"/>
              </a:spcBef>
              <a:spcAft>
                <a:spcPts val="0"/>
              </a:spcAft>
              <a:buClr>
                <a:schemeClr val="lt2"/>
              </a:buClr>
              <a:buSzPct val="115000"/>
              <a:buFont typeface="Noto Sans Symbols"/>
              <a:buNone/>
            </a:pPr>
            <a:r>
              <a:t/>
            </a:r>
            <a:endParaRPr b="0" i="0" sz="3200" u="none" cap="none" strike="noStrike">
              <a:solidFill>
                <a:schemeClr val="lt1"/>
              </a:solidFill>
              <a:latin typeface="Arial"/>
              <a:ea typeface="Arial"/>
              <a:cs typeface="Arial"/>
              <a:sym typeface="Arial"/>
            </a:endParaRPr>
          </a:p>
          <a:p>
            <a:pPr indent="-342900" lvl="0" marL="342900" marR="0" rtl="0" algn="l">
              <a:lnSpc>
                <a:spcPct val="100000"/>
              </a:lnSpc>
              <a:spcBef>
                <a:spcPts val="640"/>
              </a:spcBef>
              <a:spcAft>
                <a:spcPts val="0"/>
              </a:spcAft>
              <a:buClr>
                <a:schemeClr val="lt2"/>
              </a:buClr>
              <a:buSzPct val="115000"/>
              <a:buFont typeface="Noto Sans Symbols"/>
              <a:buChar char="▪"/>
            </a:pPr>
            <a:r>
              <a:rPr b="0" i="0" lang="en-US" sz="3200" u="none" cap="none" strike="noStrike">
                <a:solidFill>
                  <a:schemeClr val="lt1"/>
                </a:solidFill>
                <a:latin typeface="Arial"/>
                <a:ea typeface="Arial"/>
                <a:cs typeface="Arial"/>
                <a:sym typeface="Arial"/>
              </a:rPr>
              <a:t>Who was actually at the Convention?</a:t>
            </a: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47" name="Shape 247"/>
        <p:cNvGrpSpPr/>
        <p:nvPr/>
      </p:nvGrpSpPr>
      <p:grpSpPr>
        <a:xfrm>
          <a:off x="0" y="0"/>
          <a:ext cx="0" cy="0"/>
          <a:chOff x="0" y="0"/>
          <a:chExt cx="0" cy="0"/>
        </a:xfrm>
      </p:grpSpPr>
      <p:sp>
        <p:nvSpPr>
          <p:cNvPr id="248" name="Shape 248"/>
          <p:cNvSpPr txBox="1"/>
          <p:nvPr>
            <p:ph type="title"/>
          </p:nvPr>
        </p:nvSpPr>
        <p:spPr>
          <a:xfrm>
            <a:off x="455612" y="0"/>
            <a:ext cx="8226425" cy="990600"/>
          </a:xfrm>
          <a:prstGeom prst="rect">
            <a:avLst/>
          </a:prstGeom>
          <a:noFill/>
          <a:ln>
            <a:noFill/>
          </a:ln>
        </p:spPr>
        <p:txBody>
          <a:bodyPr anchorCtr="1" anchor="ctr" bIns="45700" lIns="91425" rIns="91425" wrap="square" tIns="45700">
            <a:noAutofit/>
          </a:bodyPr>
          <a:lstStyle/>
          <a:p>
            <a:pPr indent="-279400" lvl="0" marL="0" marR="0" rtl="0" algn="ctr">
              <a:lnSpc>
                <a:spcPct val="100000"/>
              </a:lnSpc>
              <a:spcBef>
                <a:spcPts val="0"/>
              </a:spcBef>
              <a:spcAft>
                <a:spcPts val="0"/>
              </a:spcAft>
              <a:buClr>
                <a:schemeClr val="lt2"/>
              </a:buClr>
              <a:buSzPct val="100000"/>
              <a:buFont typeface="Arial"/>
              <a:buNone/>
            </a:pPr>
            <a:r>
              <a:rPr b="0" i="0" lang="en-US" sz="4400" u="none" cap="none" strike="noStrike">
                <a:solidFill>
                  <a:schemeClr val="lt2"/>
                </a:solidFill>
                <a:latin typeface="Arial"/>
                <a:ea typeface="Arial"/>
                <a:cs typeface="Arial"/>
                <a:sym typeface="Arial"/>
              </a:rPr>
              <a:t>Constitutional Debates</a:t>
            </a:r>
          </a:p>
        </p:txBody>
      </p:sp>
      <p:sp>
        <p:nvSpPr>
          <p:cNvPr id="249" name="Shape 249"/>
          <p:cNvSpPr txBox="1"/>
          <p:nvPr>
            <p:ph idx="1" type="body"/>
          </p:nvPr>
        </p:nvSpPr>
        <p:spPr>
          <a:xfrm>
            <a:off x="455600" y="667500"/>
            <a:ext cx="8452500" cy="6190500"/>
          </a:xfrm>
          <a:prstGeom prst="rect">
            <a:avLst/>
          </a:prstGeom>
          <a:noFill/>
          <a:ln>
            <a:noFill/>
          </a:ln>
        </p:spPr>
        <p:txBody>
          <a:bodyPr anchorCtr="0" anchor="t" bIns="45700" lIns="91425" rIns="91425" wrap="square" tIns="45700">
            <a:noAutofit/>
          </a:bodyPr>
          <a:lstStyle/>
          <a:p>
            <a:pPr indent="-342900" lvl="0" marL="342900" marR="0" rtl="0" algn="l">
              <a:lnSpc>
                <a:spcPct val="90000"/>
              </a:lnSpc>
              <a:spcBef>
                <a:spcPts val="0"/>
              </a:spcBef>
              <a:spcAft>
                <a:spcPts val="0"/>
              </a:spcAft>
              <a:buClr>
                <a:schemeClr val="lt2"/>
              </a:buClr>
              <a:buSzPct val="115000"/>
              <a:buFont typeface="Noto Sans Symbols"/>
              <a:buChar char="▪"/>
            </a:pPr>
            <a:r>
              <a:rPr b="0" i="0" lang="en-US" sz="2400" u="none" cap="none" strike="noStrike">
                <a:solidFill>
                  <a:schemeClr val="lt1"/>
                </a:solidFill>
                <a:latin typeface="Arial"/>
                <a:ea typeface="Arial"/>
                <a:cs typeface="Arial"/>
                <a:sym typeface="Arial"/>
              </a:rPr>
              <a:t>If the Central Government has power what Sovereignty exists for the States?</a:t>
            </a:r>
          </a:p>
          <a:p>
            <a:pPr indent="-285750" lvl="1" marL="742950" marR="0" rtl="0" algn="l">
              <a:lnSpc>
                <a:spcPct val="90000"/>
              </a:lnSpc>
              <a:spcBef>
                <a:spcPts val="400"/>
              </a:spcBef>
              <a:spcAft>
                <a:spcPts val="0"/>
              </a:spcAft>
              <a:buClr>
                <a:schemeClr val="lt1"/>
              </a:buClr>
              <a:buSzPct val="100000"/>
              <a:buFont typeface="Noto Sans Symbols"/>
              <a:buChar char="▪"/>
            </a:pPr>
            <a:r>
              <a:rPr b="0" i="0" lang="en-US" sz="2000" u="none" cap="none" strike="noStrike">
                <a:solidFill>
                  <a:schemeClr val="lt1"/>
                </a:solidFill>
                <a:latin typeface="Arial"/>
                <a:ea typeface="Arial"/>
                <a:cs typeface="Arial"/>
                <a:sym typeface="Arial"/>
              </a:rPr>
              <a:t>Apportioning power btw States/Central Govt.</a:t>
            </a:r>
          </a:p>
          <a:p>
            <a:pPr indent="-228600" lvl="2" marL="1143000" marR="0" rtl="0" algn="l">
              <a:lnSpc>
                <a:spcPct val="90000"/>
              </a:lnSpc>
              <a:spcBef>
                <a:spcPts val="360"/>
              </a:spcBef>
              <a:spcAft>
                <a:spcPts val="0"/>
              </a:spcAft>
              <a:buClr>
                <a:schemeClr val="lt2"/>
              </a:buClr>
              <a:buSzPct val="115000"/>
              <a:buFont typeface="Noto Sans Symbols"/>
              <a:buChar char="▪"/>
            </a:pPr>
            <a:r>
              <a:rPr b="0" i="0" lang="en-US" sz="1800" u="none" cap="none" strike="noStrike">
                <a:solidFill>
                  <a:schemeClr val="lt1"/>
                </a:solidFill>
                <a:latin typeface="Arial"/>
                <a:ea typeface="Arial"/>
                <a:cs typeface="Arial"/>
                <a:sym typeface="Arial"/>
              </a:rPr>
              <a:t>Zero-sum game</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What should be relationships btw States?</a:t>
            </a:r>
          </a:p>
          <a:p>
            <a:pPr indent="-342900" lvl="0" marL="342900" marR="0" rtl="0" algn="l">
              <a:lnSpc>
                <a:spcPct val="90000"/>
              </a:lnSpc>
              <a:spcBef>
                <a:spcPts val="560"/>
              </a:spcBef>
              <a:spcAft>
                <a:spcPts val="0"/>
              </a:spcAft>
              <a:buClr>
                <a:schemeClr val="lt2"/>
              </a:buClr>
              <a:buSzPct val="115000"/>
              <a:buFont typeface="Noto Sans Symbols"/>
              <a:buChar char="▪"/>
            </a:pPr>
            <a:r>
              <a:rPr b="0" i="0" lang="en-US" sz="2800" u="none" cap="none" strike="noStrike">
                <a:solidFill>
                  <a:schemeClr val="lt1"/>
                </a:solidFill>
                <a:latin typeface="Arial"/>
                <a:ea typeface="Arial"/>
                <a:cs typeface="Arial"/>
                <a:sym typeface="Arial"/>
              </a:rPr>
              <a:t>How should the Central Government be organized?</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Executive Branch- implements laws</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Legislative Branch- enact and oversee laws</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Judiciary?</a:t>
            </a:r>
          </a:p>
          <a:p>
            <a:pPr indent="-342900" lvl="0" marL="342900" marR="0" rtl="0" algn="l">
              <a:lnSpc>
                <a:spcPct val="90000"/>
              </a:lnSpc>
              <a:spcBef>
                <a:spcPts val="560"/>
              </a:spcBef>
              <a:spcAft>
                <a:spcPts val="0"/>
              </a:spcAft>
              <a:buClr>
                <a:schemeClr val="lt2"/>
              </a:buClr>
              <a:buSzPct val="115000"/>
              <a:buFont typeface="Noto Sans Symbols"/>
              <a:buChar char="▪"/>
            </a:pPr>
            <a:r>
              <a:rPr b="0" i="0" lang="en-US" sz="2800" u="none" cap="none" strike="noStrike">
                <a:solidFill>
                  <a:schemeClr val="lt1"/>
                </a:solidFill>
                <a:latin typeface="Arial"/>
                <a:ea typeface="Arial"/>
                <a:cs typeface="Arial"/>
                <a:sym typeface="Arial"/>
              </a:rPr>
              <a:t>Representative Government?</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How many? How does one get selected/elected?</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Terms of office? Qualifications?</a:t>
            </a:r>
          </a:p>
          <a:p>
            <a:pPr indent="-299720" lvl="0" marL="342900" marR="0" rtl="0" algn="l">
              <a:lnSpc>
                <a:spcPct val="90000"/>
              </a:lnSpc>
              <a:spcBef>
                <a:spcPts val="640"/>
              </a:spcBef>
              <a:spcAft>
                <a:spcPts val="0"/>
              </a:spcAft>
              <a:buClr>
                <a:schemeClr val="lt2"/>
              </a:buClr>
              <a:buSzPct val="100000"/>
              <a:buFont typeface="Noto Sans Symbols"/>
              <a:buChar char="▪"/>
            </a:pPr>
            <a:r>
              <a:rPr b="0" i="0" lang="en-US" sz="3000" u="none" cap="none" strike="noStrike">
                <a:solidFill>
                  <a:schemeClr val="lt1"/>
                </a:solidFill>
                <a:latin typeface="Arial"/>
                <a:ea typeface="Arial"/>
                <a:cs typeface="Arial"/>
                <a:sym typeface="Arial"/>
              </a:rPr>
              <a:t>Where should the Convention look for ideas!</a:t>
            </a: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53" name="Shape 253"/>
        <p:cNvGrpSpPr/>
        <p:nvPr/>
      </p:nvGrpSpPr>
      <p:grpSpPr>
        <a:xfrm>
          <a:off x="0" y="0"/>
          <a:ext cx="0" cy="0"/>
          <a:chOff x="0" y="0"/>
          <a:chExt cx="0" cy="0"/>
        </a:xfrm>
      </p:grpSpPr>
      <p:sp>
        <p:nvSpPr>
          <p:cNvPr id="254" name="Shape 254"/>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79400" lvl="0" marL="0" marR="0" rtl="0" algn="ctr">
              <a:lnSpc>
                <a:spcPct val="100000"/>
              </a:lnSpc>
              <a:spcBef>
                <a:spcPts val="0"/>
              </a:spcBef>
              <a:spcAft>
                <a:spcPts val="0"/>
              </a:spcAft>
              <a:buClr>
                <a:schemeClr val="lt2"/>
              </a:buClr>
              <a:buSzPct val="100000"/>
              <a:buFont typeface="Arial"/>
              <a:buNone/>
            </a:pPr>
            <a:r>
              <a:rPr b="0" i="0" lang="en-US" sz="4400" u="none" cap="none" strike="noStrike">
                <a:solidFill>
                  <a:schemeClr val="lt2"/>
                </a:solidFill>
                <a:latin typeface="Arial"/>
                <a:ea typeface="Arial"/>
                <a:cs typeface="Arial"/>
                <a:sym typeface="Arial"/>
              </a:rPr>
              <a:t>Executive Branch</a:t>
            </a:r>
          </a:p>
        </p:txBody>
      </p:sp>
      <p:sp>
        <p:nvSpPr>
          <p:cNvPr id="255" name="Shape 255"/>
          <p:cNvSpPr txBox="1"/>
          <p:nvPr>
            <p:ph idx="1" type="body"/>
          </p:nvPr>
        </p:nvSpPr>
        <p:spPr>
          <a:xfrm>
            <a:off x="455612" y="1598612"/>
            <a:ext cx="8226425" cy="4497387"/>
          </a:xfrm>
          <a:prstGeom prst="rect">
            <a:avLst/>
          </a:prstGeom>
          <a:noFill/>
          <a:ln>
            <a:noFill/>
          </a:ln>
        </p:spPr>
        <p:txBody>
          <a:bodyPr anchorCtr="0" anchor="t" bIns="45700" lIns="91425" rIns="91425" wrap="square" tIns="45700">
            <a:noAutofit/>
          </a:bodyPr>
          <a:lstStyle/>
          <a:p>
            <a:pPr indent="-233680" lvl="0" marL="0" marR="0" rtl="0" algn="l">
              <a:lnSpc>
                <a:spcPct val="100000"/>
              </a:lnSpc>
              <a:spcBef>
                <a:spcPts val="0"/>
              </a:spcBef>
              <a:spcAft>
                <a:spcPts val="0"/>
              </a:spcAft>
              <a:buClr>
                <a:schemeClr val="lt2"/>
              </a:buClr>
              <a:buSzPct val="115000"/>
              <a:buFont typeface="Noto Sans Symbols"/>
              <a:buNone/>
            </a:pPr>
            <a:r>
              <a:rPr b="0" i="0" lang="en-US" sz="3200" u="none" cap="none" strike="noStrike">
                <a:solidFill>
                  <a:schemeClr val="lt1"/>
                </a:solidFill>
                <a:latin typeface="Arial"/>
                <a:ea typeface="Arial"/>
                <a:cs typeface="Arial"/>
                <a:sym typeface="Arial"/>
              </a:rPr>
              <a:t>Format? </a:t>
            </a:r>
          </a:p>
          <a:p>
            <a:pPr indent="-233680" lvl="0" marL="0" marR="0" rtl="0" algn="l">
              <a:lnSpc>
                <a:spcPct val="100000"/>
              </a:lnSpc>
              <a:spcBef>
                <a:spcPts val="640"/>
              </a:spcBef>
              <a:spcAft>
                <a:spcPts val="0"/>
              </a:spcAft>
              <a:buClr>
                <a:schemeClr val="lt2"/>
              </a:buClr>
              <a:buSzPct val="115000"/>
              <a:buFont typeface="Noto Sans Symbols"/>
              <a:buNone/>
            </a:pPr>
            <a:r>
              <a:rPr b="0" i="0" lang="en-US" sz="3200" u="none" cap="none" strike="noStrike">
                <a:solidFill>
                  <a:schemeClr val="lt1"/>
                </a:solidFill>
                <a:latin typeface="Arial"/>
                <a:ea typeface="Arial"/>
                <a:cs typeface="Arial"/>
                <a:sym typeface="Arial"/>
              </a:rPr>
              <a:t>Number? </a:t>
            </a:r>
          </a:p>
          <a:p>
            <a:pPr indent="-233680" lvl="0" marL="0" marR="0" rtl="0" algn="l">
              <a:lnSpc>
                <a:spcPct val="100000"/>
              </a:lnSpc>
              <a:spcBef>
                <a:spcPts val="640"/>
              </a:spcBef>
              <a:spcAft>
                <a:spcPts val="0"/>
              </a:spcAft>
              <a:buClr>
                <a:schemeClr val="lt2"/>
              </a:buClr>
              <a:buSzPct val="115000"/>
              <a:buFont typeface="Noto Sans Symbols"/>
              <a:buNone/>
            </a:pPr>
            <a:r>
              <a:rPr b="0" i="0" lang="en-US" sz="3200" u="none" cap="none" strike="noStrike">
                <a:solidFill>
                  <a:schemeClr val="lt1"/>
                </a:solidFill>
                <a:latin typeface="Arial"/>
                <a:ea typeface="Arial"/>
                <a:cs typeface="Arial"/>
                <a:sym typeface="Arial"/>
              </a:rPr>
              <a:t>Term? </a:t>
            </a:r>
          </a:p>
          <a:p>
            <a:pPr indent="-233680" lvl="0" marL="0" marR="0" rtl="0" algn="l">
              <a:lnSpc>
                <a:spcPct val="100000"/>
              </a:lnSpc>
              <a:spcBef>
                <a:spcPts val="640"/>
              </a:spcBef>
              <a:spcAft>
                <a:spcPts val="0"/>
              </a:spcAft>
              <a:buClr>
                <a:schemeClr val="lt2"/>
              </a:buClr>
              <a:buSzPct val="115000"/>
              <a:buFont typeface="Noto Sans Symbols"/>
              <a:buNone/>
            </a:pPr>
            <a:r>
              <a:rPr b="0" i="0" lang="en-US" sz="3200" u="none" cap="none" strike="noStrike">
                <a:solidFill>
                  <a:schemeClr val="lt1"/>
                </a:solidFill>
                <a:latin typeface="Arial"/>
                <a:ea typeface="Arial"/>
                <a:cs typeface="Arial"/>
                <a:sym typeface="Arial"/>
              </a:rPr>
              <a:t>Method of selection/election?</a:t>
            </a:r>
          </a:p>
          <a:p>
            <a:pPr indent="-233680" lvl="0" marL="0" marR="0" rtl="0" algn="l">
              <a:lnSpc>
                <a:spcPct val="100000"/>
              </a:lnSpc>
              <a:spcBef>
                <a:spcPts val="640"/>
              </a:spcBef>
              <a:spcAft>
                <a:spcPts val="0"/>
              </a:spcAft>
              <a:buClr>
                <a:schemeClr val="lt2"/>
              </a:buClr>
              <a:buSzPct val="115000"/>
              <a:buFont typeface="Noto Sans Symbols"/>
              <a:buNone/>
            </a:pPr>
            <a:r>
              <a:rPr b="0" i="0" lang="en-US" sz="3200" u="none" cap="none" strike="noStrike">
                <a:solidFill>
                  <a:schemeClr val="lt1"/>
                </a:solidFill>
                <a:latin typeface="Arial"/>
                <a:ea typeface="Arial"/>
                <a:cs typeface="Arial"/>
                <a:sym typeface="Arial"/>
              </a:rPr>
              <a:t>Powers?</a:t>
            </a:r>
          </a:p>
          <a:p>
            <a:pPr indent="-233680" lvl="0" marL="0" marR="0" rtl="0" algn="l">
              <a:lnSpc>
                <a:spcPct val="100000"/>
              </a:lnSpc>
              <a:spcBef>
                <a:spcPts val="640"/>
              </a:spcBef>
              <a:spcAft>
                <a:spcPts val="0"/>
              </a:spcAft>
              <a:buClr>
                <a:schemeClr val="lt2"/>
              </a:buClr>
              <a:buSzPct val="115000"/>
              <a:buFont typeface="Noto Sans Symbols"/>
              <a:buNone/>
            </a:pPr>
            <a:r>
              <a:rPr b="0" i="0" lang="en-US" sz="3200" u="none" cap="none" strike="noStrike">
                <a:solidFill>
                  <a:schemeClr val="lt1"/>
                </a:solidFill>
                <a:latin typeface="Arial"/>
                <a:ea typeface="Arial"/>
                <a:cs typeface="Arial"/>
                <a:sym typeface="Arial"/>
              </a:rPr>
              <a:t>Organization?</a:t>
            </a:r>
          </a:p>
          <a:p>
            <a:pPr indent="-342900" lvl="0" marL="342900" marR="0" rtl="0" algn="l">
              <a:spcBef>
                <a:spcPts val="640"/>
              </a:spcBef>
              <a:spcAft>
                <a:spcPts val="0"/>
              </a:spcAft>
              <a:buClr>
                <a:schemeClr val="lt2"/>
              </a:buClr>
              <a:buSzPct val="115000"/>
              <a:buFont typeface="Noto Sans Symbols"/>
              <a:buNone/>
            </a:pPr>
            <a:r>
              <a:t/>
            </a:r>
            <a:endParaRPr b="0" i="0" sz="3200" u="none">
              <a:solidFill>
                <a:schemeClr val="lt1"/>
              </a:solidFill>
              <a:latin typeface="Arial"/>
              <a:ea typeface="Arial"/>
              <a:cs typeface="Arial"/>
              <a:sym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59" name="Shape 259"/>
        <p:cNvGrpSpPr/>
        <p:nvPr/>
      </p:nvGrpSpPr>
      <p:grpSpPr>
        <a:xfrm>
          <a:off x="0" y="0"/>
          <a:ext cx="0" cy="0"/>
          <a:chOff x="0" y="0"/>
          <a:chExt cx="0" cy="0"/>
        </a:xfrm>
      </p:grpSpPr>
      <p:sp>
        <p:nvSpPr>
          <p:cNvPr id="260" name="Shape 260"/>
          <p:cNvSpPr txBox="1"/>
          <p:nvPr>
            <p:ph type="title"/>
          </p:nvPr>
        </p:nvSpPr>
        <p:spPr>
          <a:xfrm>
            <a:off x="455612" y="273050"/>
            <a:ext cx="8226425" cy="1143000"/>
          </a:xfrm>
          <a:prstGeom prst="rect">
            <a:avLst/>
          </a:prstGeom>
          <a:noFill/>
          <a:ln>
            <a:noFill/>
          </a:ln>
        </p:spPr>
        <p:txBody>
          <a:bodyPr anchorCtr="1" anchor="ctr" bIns="45700" lIns="91425" rIns="91425" wrap="square" tIns="45700">
            <a:noAutofit/>
          </a:bodyPr>
          <a:lstStyle/>
          <a:p>
            <a:pPr indent="-279400" lvl="0" marL="0" marR="0" rtl="0" algn="ctr">
              <a:lnSpc>
                <a:spcPct val="100000"/>
              </a:lnSpc>
              <a:spcBef>
                <a:spcPts val="0"/>
              </a:spcBef>
              <a:spcAft>
                <a:spcPts val="0"/>
              </a:spcAft>
              <a:buClr>
                <a:schemeClr val="lt2"/>
              </a:buClr>
              <a:buSzPct val="100000"/>
              <a:buFont typeface="Arial"/>
              <a:buNone/>
            </a:pPr>
            <a:r>
              <a:rPr b="0" i="0" lang="en-US" sz="4400" u="none" cap="none" strike="noStrike">
                <a:solidFill>
                  <a:schemeClr val="lt2"/>
                </a:solidFill>
                <a:latin typeface="Arial"/>
                <a:ea typeface="Arial"/>
                <a:cs typeface="Arial"/>
                <a:sym typeface="Arial"/>
              </a:rPr>
              <a:t>Legislative Branch</a:t>
            </a:r>
          </a:p>
        </p:txBody>
      </p:sp>
      <p:sp>
        <p:nvSpPr>
          <p:cNvPr id="261" name="Shape 261"/>
          <p:cNvSpPr txBox="1"/>
          <p:nvPr>
            <p:ph idx="1" type="body"/>
          </p:nvPr>
        </p:nvSpPr>
        <p:spPr>
          <a:xfrm>
            <a:off x="455612" y="1180312"/>
            <a:ext cx="8226300" cy="4497300"/>
          </a:xfrm>
          <a:prstGeom prst="rect">
            <a:avLst/>
          </a:prstGeom>
          <a:noFill/>
          <a:ln>
            <a:noFill/>
          </a:ln>
        </p:spPr>
        <p:txBody>
          <a:bodyPr anchorCtr="0" anchor="t" bIns="45700" lIns="91425" rIns="91425" wrap="square" tIns="45700">
            <a:noAutofit/>
          </a:bodyPr>
          <a:lstStyle/>
          <a:p>
            <a:pPr indent="-342900" lvl="0" marL="342900" marR="0" rtl="0" algn="l">
              <a:lnSpc>
                <a:spcPct val="90000"/>
              </a:lnSpc>
              <a:spcBef>
                <a:spcPts val="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Is every State equal or are some more equal?</a:t>
            </a:r>
          </a:p>
          <a:p>
            <a:pPr indent="-342900" lvl="0" marL="342900" marR="0" rtl="0" algn="l">
              <a:lnSpc>
                <a:spcPct val="90000"/>
              </a:lnSpc>
              <a:spcBef>
                <a:spcPts val="56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James Madison proposed the “Virginia Plan” </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Favored federalism – (a strong national government)</a:t>
            </a:r>
          </a:p>
          <a:p>
            <a:pPr indent="-228600" lvl="3" marL="1600200" marR="0" rtl="0" algn="l">
              <a:lnSpc>
                <a:spcPct val="90000"/>
              </a:lnSpc>
              <a:spcBef>
                <a:spcPts val="360"/>
              </a:spcBef>
              <a:spcAft>
                <a:spcPts val="0"/>
              </a:spcAft>
              <a:buClr>
                <a:schemeClr val="lt1"/>
              </a:buClr>
              <a:buSzPct val="100000"/>
              <a:buFont typeface="Noto Sans Symbols"/>
              <a:buChar char="▪"/>
            </a:pPr>
            <a:r>
              <a:rPr b="0" i="0" lang="en-US" sz="1800" u="none" cap="none" strike="noStrike">
                <a:solidFill>
                  <a:schemeClr val="lt1"/>
                </a:solidFill>
                <a:latin typeface="Arial"/>
                <a:ea typeface="Arial"/>
                <a:cs typeface="Arial"/>
                <a:sym typeface="Arial"/>
              </a:rPr>
              <a:t>Contained 3 branches – executive, judicial, and legislative</a:t>
            </a:r>
          </a:p>
          <a:p>
            <a:pPr indent="-228600" lvl="3" marL="1600200" marR="0" rtl="0" algn="l">
              <a:lnSpc>
                <a:spcPct val="90000"/>
              </a:lnSpc>
              <a:spcBef>
                <a:spcPts val="360"/>
              </a:spcBef>
              <a:spcAft>
                <a:spcPts val="0"/>
              </a:spcAft>
              <a:buClr>
                <a:schemeClr val="lt1"/>
              </a:buClr>
              <a:buSzPct val="100000"/>
              <a:buFont typeface="Noto Sans Symbols"/>
              <a:buChar char="▪"/>
            </a:pPr>
            <a:r>
              <a:rPr b="0" i="0" lang="en-US" sz="1800" u="none" cap="none" strike="noStrike">
                <a:solidFill>
                  <a:schemeClr val="lt1"/>
                </a:solidFill>
                <a:latin typeface="Arial"/>
                <a:ea typeface="Arial"/>
                <a:cs typeface="Arial"/>
                <a:sym typeface="Arial"/>
              </a:rPr>
              <a:t>Bicameral legislative – voters chose the lower, lower chooses the upper</a:t>
            </a:r>
          </a:p>
          <a:p>
            <a:pPr indent="-342900" lvl="3" marL="1600200" marR="0" rtl="0" algn="l">
              <a:lnSpc>
                <a:spcPct val="90000"/>
              </a:lnSpc>
              <a:spcBef>
                <a:spcPts val="360"/>
              </a:spcBef>
              <a:spcAft>
                <a:spcPts val="0"/>
              </a:spcAft>
              <a:buClr>
                <a:schemeClr val="lt1"/>
              </a:buClr>
              <a:buSzPct val="100000"/>
              <a:buFont typeface="Noto Sans Symbols"/>
              <a:buNone/>
            </a:pPr>
            <a:r>
              <a:t/>
            </a:r>
            <a:endParaRPr b="0" i="0" sz="1800" u="none" cap="none" strike="noStrike">
              <a:solidFill>
                <a:schemeClr val="lt1"/>
              </a:solidFill>
              <a:latin typeface="Arial"/>
              <a:ea typeface="Arial"/>
              <a:cs typeface="Arial"/>
              <a:sym typeface="Arial"/>
            </a:endParaRPr>
          </a:p>
          <a:p>
            <a:pPr indent="-342900" lvl="0" marL="342900" marR="0" rtl="0" algn="l">
              <a:lnSpc>
                <a:spcPct val="90000"/>
              </a:lnSpc>
              <a:spcBef>
                <a:spcPts val="56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How many representatives should be sent from each state?  </a:t>
            </a:r>
          </a:p>
          <a:p>
            <a:pPr indent="-547370" lvl="0" marL="342900" marR="0" rtl="0" algn="l">
              <a:lnSpc>
                <a:spcPct val="90000"/>
              </a:lnSpc>
              <a:spcBef>
                <a:spcPts val="560"/>
              </a:spcBef>
              <a:spcAft>
                <a:spcPts val="0"/>
              </a:spcAft>
              <a:buClr>
                <a:schemeClr val="lt2"/>
              </a:buClr>
              <a:buSzPct val="115000"/>
              <a:buFont typeface="Noto Sans Symbols"/>
              <a:buNone/>
            </a:pPr>
            <a:r>
              <a:t/>
            </a:r>
            <a:endParaRPr b="0" i="0" sz="2800" u="none">
              <a:solidFill>
                <a:schemeClr val="lt1"/>
              </a:solidFill>
              <a:latin typeface="Arial"/>
              <a:ea typeface="Arial"/>
              <a:cs typeface="Arial"/>
              <a:sym typeface="Arial"/>
            </a:endParaRPr>
          </a:p>
          <a:p>
            <a:pPr indent="-342900" lvl="0" marL="342900" marR="0" rtl="0" algn="l">
              <a:lnSpc>
                <a:spcPct val="90000"/>
              </a:lnSpc>
              <a:spcBef>
                <a:spcPts val="56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“New Jersey Plan”</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Unicameral – all states would be equally represented</a:t>
            </a:r>
          </a:p>
          <a:p>
            <a:pPr indent="-342900" lvl="0" marL="342900" marR="0" rtl="0" algn="l">
              <a:spcBef>
                <a:spcPts val="480"/>
              </a:spcBef>
              <a:spcAft>
                <a:spcPts val="0"/>
              </a:spcAft>
              <a:buClr>
                <a:schemeClr val="lt2"/>
              </a:buClr>
              <a:buSzPct val="115000"/>
              <a:buFont typeface="Noto Sans Symbols"/>
              <a:buNone/>
            </a:pPr>
            <a:r>
              <a:t/>
            </a:r>
            <a:endParaRPr b="0" i="0" sz="2400" u="none" cap="none" strike="noStrike">
              <a:solidFill>
                <a:schemeClr val="lt1"/>
              </a:solidFill>
              <a:latin typeface="Arial"/>
              <a:ea typeface="Arial"/>
              <a:cs typeface="Arial"/>
              <a:sym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65" name="Shape 265"/>
        <p:cNvGrpSpPr/>
        <p:nvPr/>
      </p:nvGrpSpPr>
      <p:grpSpPr>
        <a:xfrm>
          <a:off x="0" y="0"/>
          <a:ext cx="0" cy="0"/>
          <a:chOff x="0" y="0"/>
          <a:chExt cx="0" cy="0"/>
        </a:xfrm>
      </p:grpSpPr>
      <p:sp>
        <p:nvSpPr>
          <p:cNvPr id="266" name="Shape 266"/>
          <p:cNvSpPr txBox="1"/>
          <p:nvPr>
            <p:ph type="title"/>
          </p:nvPr>
        </p:nvSpPr>
        <p:spPr>
          <a:xfrm>
            <a:off x="458850" y="0"/>
            <a:ext cx="8226300" cy="1143000"/>
          </a:xfrm>
          <a:prstGeom prst="rect">
            <a:avLst/>
          </a:prstGeom>
          <a:noFill/>
          <a:ln>
            <a:noFill/>
          </a:ln>
        </p:spPr>
        <p:txBody>
          <a:bodyPr anchorCtr="1" anchor="ctr" bIns="45700" lIns="91425" rIns="91425" wrap="square" tIns="45700">
            <a:noAutofit/>
          </a:bodyPr>
          <a:lstStyle/>
          <a:p>
            <a:pPr indent="-279400" lvl="0" marL="0" marR="0" rtl="0" algn="ctr">
              <a:lnSpc>
                <a:spcPct val="100000"/>
              </a:lnSpc>
              <a:spcBef>
                <a:spcPts val="0"/>
              </a:spcBef>
              <a:spcAft>
                <a:spcPts val="0"/>
              </a:spcAft>
              <a:buClr>
                <a:schemeClr val="lt2"/>
              </a:buClr>
              <a:buSzPct val="100000"/>
              <a:buFont typeface="Arial"/>
              <a:buNone/>
            </a:pPr>
            <a:r>
              <a:rPr b="0" i="0" lang="en-US" sz="4400" u="none" cap="none" strike="noStrike">
                <a:solidFill>
                  <a:schemeClr val="lt2"/>
                </a:solidFill>
                <a:latin typeface="Arial"/>
                <a:ea typeface="Arial"/>
                <a:cs typeface="Arial"/>
                <a:sym typeface="Arial"/>
              </a:rPr>
              <a:t>Compromises:</a:t>
            </a:r>
          </a:p>
        </p:txBody>
      </p:sp>
      <p:sp>
        <p:nvSpPr>
          <p:cNvPr id="267" name="Shape 267"/>
          <p:cNvSpPr txBox="1"/>
          <p:nvPr>
            <p:ph idx="1" type="body"/>
          </p:nvPr>
        </p:nvSpPr>
        <p:spPr>
          <a:xfrm>
            <a:off x="119375" y="901725"/>
            <a:ext cx="8901000" cy="4497300"/>
          </a:xfrm>
          <a:prstGeom prst="rect">
            <a:avLst/>
          </a:prstGeom>
          <a:noFill/>
          <a:ln>
            <a:noFill/>
          </a:ln>
        </p:spPr>
        <p:txBody>
          <a:bodyPr anchorCtr="0" anchor="t" bIns="45700" lIns="91425" rIns="91425" wrap="square" tIns="45700">
            <a:noAutofit/>
          </a:bodyPr>
          <a:lstStyle/>
          <a:p>
            <a:pPr indent="-342900" lvl="0" marL="342900" marR="0" rtl="0" algn="l">
              <a:lnSpc>
                <a:spcPct val="90000"/>
              </a:lnSpc>
              <a:spcBef>
                <a:spcPts val="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Great Compromise – crafted by Roger Sherman (the same one that a</a:t>
            </a:r>
            <a:r>
              <a:rPr lang="en-US" sz="2800"/>
              <a:t>n Inn in New Canaan is named for)</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Settled dispute between Virginia and NJ</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Bicameral system with two types of representation</a:t>
            </a:r>
          </a:p>
          <a:p>
            <a:pPr indent="-228600" lvl="2" marL="1143000" marR="0" rtl="0" algn="l">
              <a:lnSpc>
                <a:spcPct val="90000"/>
              </a:lnSpc>
              <a:spcBef>
                <a:spcPts val="400"/>
              </a:spcBef>
              <a:spcAft>
                <a:spcPts val="0"/>
              </a:spcAft>
              <a:buClr>
                <a:schemeClr val="lt2"/>
              </a:buClr>
              <a:buSzPct val="115000"/>
              <a:buFont typeface="Noto Sans Symbols"/>
              <a:buChar char="▪"/>
            </a:pPr>
            <a:r>
              <a:rPr b="0" i="0" lang="en-US" sz="2000" u="none" cap="none" strike="noStrike">
                <a:solidFill>
                  <a:schemeClr val="lt1"/>
                </a:solidFill>
                <a:latin typeface="Arial"/>
                <a:ea typeface="Arial"/>
                <a:cs typeface="Arial"/>
                <a:sym typeface="Arial"/>
              </a:rPr>
              <a:t>Lower house is based on population</a:t>
            </a:r>
          </a:p>
          <a:p>
            <a:pPr indent="-228600" lvl="2" marL="1143000" marR="0" rtl="0" algn="l">
              <a:lnSpc>
                <a:spcPct val="90000"/>
              </a:lnSpc>
              <a:spcBef>
                <a:spcPts val="400"/>
              </a:spcBef>
              <a:spcAft>
                <a:spcPts val="0"/>
              </a:spcAft>
              <a:buClr>
                <a:schemeClr val="lt2"/>
              </a:buClr>
              <a:buSzPct val="115000"/>
              <a:buFont typeface="Noto Sans Symbols"/>
              <a:buChar char="▪"/>
            </a:pPr>
            <a:r>
              <a:rPr b="0" i="0" lang="en-US" sz="2000" u="none" cap="none" strike="noStrike">
                <a:solidFill>
                  <a:schemeClr val="lt1"/>
                </a:solidFill>
                <a:latin typeface="Arial"/>
                <a:ea typeface="Arial"/>
                <a:cs typeface="Arial"/>
                <a:sym typeface="Arial"/>
              </a:rPr>
              <a:t>Upper house – all have an equal share</a:t>
            </a:r>
          </a:p>
          <a:p>
            <a:pPr indent="-342900" lvl="0" marL="342900" marR="0" rtl="0" algn="l">
              <a:lnSpc>
                <a:spcPct val="90000"/>
              </a:lnSpc>
              <a:spcBef>
                <a:spcPts val="56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Greatest Compromise</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Slaves will count as 3/5 of a person</a:t>
            </a:r>
          </a:p>
          <a:p>
            <a:pPr indent="-285750" lvl="1" marL="742950" marR="0" rtl="0" algn="l">
              <a:lnSpc>
                <a:spcPct val="90000"/>
              </a:lnSpc>
              <a:spcBef>
                <a:spcPts val="480"/>
              </a:spcBef>
              <a:spcAft>
                <a:spcPts val="0"/>
              </a:spcAft>
              <a:buClr>
                <a:schemeClr val="lt1"/>
              </a:buClr>
              <a:buSzPct val="100000"/>
              <a:buFont typeface="Noto Sans Symbols"/>
              <a:buChar char="▪"/>
            </a:pPr>
            <a:r>
              <a:rPr lang="en-US" sz="2400"/>
              <a:t>Go back to your population figures from 1780 and see how large a difference counting a slave makes</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Why did such an agreement have to be made?</a:t>
            </a:r>
          </a:p>
          <a:p>
            <a:pPr indent="-342900" lvl="0" marL="342900" marR="0" rtl="0" algn="l">
              <a:lnSpc>
                <a:spcPct val="90000"/>
              </a:lnSpc>
              <a:spcBef>
                <a:spcPts val="560"/>
              </a:spcBef>
              <a:spcAft>
                <a:spcPts val="0"/>
              </a:spcAft>
              <a:buClr>
                <a:schemeClr val="lt2"/>
              </a:buClr>
              <a:buSzPct val="115000"/>
              <a:buFont typeface="Noto Sans Symbols"/>
              <a:buChar char="▪"/>
            </a:pPr>
            <a:r>
              <a:rPr b="0" i="0" lang="en-US" sz="2800" u="none">
                <a:solidFill>
                  <a:schemeClr val="lt1"/>
                </a:solidFill>
                <a:latin typeface="Arial"/>
                <a:ea typeface="Arial"/>
                <a:cs typeface="Arial"/>
                <a:sym typeface="Arial"/>
              </a:rPr>
              <a:t>Concessions related to slavery:</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Slave trade could exist until 1807</a:t>
            </a:r>
          </a:p>
          <a:p>
            <a:pPr indent="-285750" lvl="1" marL="742950" marR="0" rtl="0" algn="l">
              <a:lnSpc>
                <a:spcPct val="90000"/>
              </a:lnSpc>
              <a:spcBef>
                <a:spcPts val="480"/>
              </a:spcBef>
              <a:spcAft>
                <a:spcPts val="0"/>
              </a:spcAft>
              <a:buClr>
                <a:schemeClr val="lt1"/>
              </a:buClr>
              <a:buSzPct val="100000"/>
              <a:buFont typeface="Noto Sans Symbols"/>
              <a:buChar char="▪"/>
            </a:pPr>
            <a:r>
              <a:rPr b="0" i="0" lang="en-US" sz="2400" u="none" cap="none" strike="noStrike">
                <a:solidFill>
                  <a:schemeClr val="lt1"/>
                </a:solidFill>
                <a:latin typeface="Arial"/>
                <a:ea typeface="Arial"/>
                <a:cs typeface="Arial"/>
                <a:sym typeface="Arial"/>
              </a:rPr>
              <a:t>Slave owners could cross state lines for runaways </a:t>
            </a:r>
          </a:p>
        </p:txBody>
      </p:sp>
    </p:spTree>
  </p:cSld>
  <p:clrMapOvr>
    <a:masterClrMapping/>
  </p:clrMapOvr>
</p:sld>
</file>

<file path=ppt/theme/theme1.xml><?xml version="1.0" encoding="utf-8"?>
<a:theme xmlns:a="http://schemas.openxmlformats.org/drawingml/2006/main" xmlns:r="http://schemas.openxmlformats.org/officeDocument/2006/relationships" name="Fading Grid">
  <a:themeElements>
    <a:clrScheme name="Fading Grid 4">
      <a:dk1>
        <a:srgbClr val="6B6B99"/>
      </a:dk1>
      <a:lt1>
        <a:srgbClr val="EAEAEA"/>
      </a:lt1>
      <a:dk2>
        <a:srgbClr val="666699"/>
      </a:dk2>
      <a:lt2>
        <a:srgbClr val="CCECFF"/>
      </a:lt2>
      <a:accent1>
        <a:srgbClr val="00CC66"/>
      </a:accent1>
      <a:accent2>
        <a:srgbClr val="54547A"/>
      </a:accent2>
      <a:accent3>
        <a:srgbClr val="B8B8CA"/>
      </a:accent3>
      <a:accent4>
        <a:srgbClr val="C8C8C8"/>
      </a:accent4>
      <a:accent5>
        <a:srgbClr val="AAE2B8"/>
      </a:accent5>
      <a:accent6>
        <a:srgbClr val="4B4B6E"/>
      </a:accent6>
      <a:hlink>
        <a:srgbClr val="65B2FF"/>
      </a:hlink>
      <a:folHlink>
        <a:srgbClr val="9900FF"/>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1_Fading Grid">
  <a:themeElements>
    <a:clrScheme name="Fading Grid 4">
      <a:dk1>
        <a:srgbClr val="6B6B99"/>
      </a:dk1>
      <a:lt1>
        <a:srgbClr val="EAEAEA"/>
      </a:lt1>
      <a:dk2>
        <a:srgbClr val="666699"/>
      </a:dk2>
      <a:lt2>
        <a:srgbClr val="CCECFF"/>
      </a:lt2>
      <a:accent1>
        <a:srgbClr val="00CC66"/>
      </a:accent1>
      <a:accent2>
        <a:srgbClr val="54547A"/>
      </a:accent2>
      <a:accent3>
        <a:srgbClr val="B8B8CA"/>
      </a:accent3>
      <a:accent4>
        <a:srgbClr val="C8C8C8"/>
      </a:accent4>
      <a:accent5>
        <a:srgbClr val="AAE2B8"/>
      </a:accent5>
      <a:accent6>
        <a:srgbClr val="4B4B6E"/>
      </a:accent6>
      <a:hlink>
        <a:srgbClr val="65B2FF"/>
      </a:hlink>
      <a:folHlink>
        <a:srgbClr val="9900FF"/>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